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BC51E-8D7E-45FD-8060-348D81FB3E6E}" type="doc">
      <dgm:prSet loTypeId="urn:microsoft.com/office/officeart/2005/8/layout/cycle3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F00EE87-2A53-4602-9DC8-157C1D6D8E9E}">
      <dgm:prSet phldrT="[Tekst]"/>
      <dgm:spPr/>
      <dgm:t>
        <a:bodyPr/>
        <a:lstStyle/>
        <a:p>
          <a:r>
            <a:rPr lang="pl-PL" dirty="0" smtClean="0"/>
            <a:t>Diagnoza</a:t>
          </a:r>
          <a:endParaRPr lang="pl-PL" dirty="0"/>
        </a:p>
      </dgm:t>
    </dgm:pt>
    <dgm:pt modelId="{D3074936-0224-41F4-80F9-BFEB33F33073}" type="parTrans" cxnId="{2F4638F0-B694-4E61-A63A-016F76947B2B}">
      <dgm:prSet/>
      <dgm:spPr/>
      <dgm:t>
        <a:bodyPr/>
        <a:lstStyle/>
        <a:p>
          <a:endParaRPr lang="pl-PL"/>
        </a:p>
      </dgm:t>
    </dgm:pt>
    <dgm:pt modelId="{E1BEE8BC-025A-4597-82B6-2AAE4B4DF1C1}" type="sibTrans" cxnId="{2F4638F0-B694-4E61-A63A-016F76947B2B}">
      <dgm:prSet/>
      <dgm:spPr/>
      <dgm:t>
        <a:bodyPr/>
        <a:lstStyle/>
        <a:p>
          <a:endParaRPr lang="pl-PL"/>
        </a:p>
      </dgm:t>
    </dgm:pt>
    <dgm:pt modelId="{3A73D29B-D98F-4790-90E6-982BBE49A4E1}">
      <dgm:prSet phldrT="[Tekst]"/>
      <dgm:spPr/>
      <dgm:t>
        <a:bodyPr/>
        <a:lstStyle/>
        <a:p>
          <a:r>
            <a:rPr lang="pl-PL" dirty="0" smtClean="0"/>
            <a:t>Planowanie </a:t>
          </a:r>
          <a:br>
            <a:rPr lang="pl-PL" dirty="0" smtClean="0"/>
          </a:br>
          <a:r>
            <a:rPr lang="pl-PL" dirty="0" smtClean="0"/>
            <a:t>działań</a:t>
          </a:r>
          <a:endParaRPr lang="pl-PL" dirty="0"/>
        </a:p>
      </dgm:t>
    </dgm:pt>
    <dgm:pt modelId="{648DC1B2-8BFB-40C4-A948-B08E773E7555}" type="parTrans" cxnId="{5FB2E6E5-ED84-4E63-888F-5EA6FE5198DA}">
      <dgm:prSet/>
      <dgm:spPr/>
      <dgm:t>
        <a:bodyPr/>
        <a:lstStyle/>
        <a:p>
          <a:endParaRPr lang="pl-PL"/>
        </a:p>
      </dgm:t>
    </dgm:pt>
    <dgm:pt modelId="{E4C8AB80-A34E-4166-B78E-66ABA0C2115D}" type="sibTrans" cxnId="{5FB2E6E5-ED84-4E63-888F-5EA6FE5198DA}">
      <dgm:prSet/>
      <dgm:spPr/>
      <dgm:t>
        <a:bodyPr/>
        <a:lstStyle/>
        <a:p>
          <a:endParaRPr lang="pl-PL"/>
        </a:p>
      </dgm:t>
    </dgm:pt>
    <dgm:pt modelId="{99BBF4D4-F475-4F19-8826-4446CF0F5DDE}">
      <dgm:prSet phldrT="[Tekst]"/>
      <dgm:spPr/>
      <dgm:t>
        <a:bodyPr/>
        <a:lstStyle/>
        <a:p>
          <a:r>
            <a:rPr lang="pl-PL" dirty="0" smtClean="0"/>
            <a:t>Realizacja </a:t>
          </a:r>
          <a:br>
            <a:rPr lang="pl-PL" dirty="0" smtClean="0"/>
          </a:br>
          <a:r>
            <a:rPr lang="pl-PL" dirty="0" smtClean="0"/>
            <a:t>działań</a:t>
          </a:r>
          <a:endParaRPr lang="pl-PL" dirty="0"/>
        </a:p>
      </dgm:t>
    </dgm:pt>
    <dgm:pt modelId="{D1E66226-0242-4207-A4DB-4158BC597E7E}" type="parTrans" cxnId="{3988B3C8-9D43-4ADD-9A83-89E79BAEA308}">
      <dgm:prSet/>
      <dgm:spPr/>
      <dgm:t>
        <a:bodyPr/>
        <a:lstStyle/>
        <a:p>
          <a:endParaRPr lang="pl-PL"/>
        </a:p>
      </dgm:t>
    </dgm:pt>
    <dgm:pt modelId="{730850EB-0EB4-4547-B422-66AD9438B695}" type="sibTrans" cxnId="{3988B3C8-9D43-4ADD-9A83-89E79BAEA308}">
      <dgm:prSet/>
      <dgm:spPr/>
      <dgm:t>
        <a:bodyPr/>
        <a:lstStyle/>
        <a:p>
          <a:endParaRPr lang="pl-PL"/>
        </a:p>
      </dgm:t>
    </dgm:pt>
    <dgm:pt modelId="{CEFB24E4-B6F6-4206-A072-14D05CDFE089}">
      <dgm:prSet phldrT="[Tekst]"/>
      <dgm:spPr/>
      <dgm:t>
        <a:bodyPr/>
        <a:lstStyle/>
        <a:p>
          <a:r>
            <a:rPr lang="pl-PL" dirty="0" smtClean="0"/>
            <a:t>Podsumowanie </a:t>
          </a:r>
          <a:br>
            <a:rPr lang="pl-PL" dirty="0" smtClean="0"/>
          </a:br>
          <a:r>
            <a:rPr lang="pl-PL" dirty="0" smtClean="0"/>
            <a:t>i ewaluacja</a:t>
          </a:r>
          <a:endParaRPr lang="pl-PL" dirty="0"/>
        </a:p>
      </dgm:t>
    </dgm:pt>
    <dgm:pt modelId="{B120719F-F42F-4A7E-ADC2-757000B9B826}" type="parTrans" cxnId="{C569BCBA-BF5D-41C3-A8E9-ADB4BFDE16FF}">
      <dgm:prSet/>
      <dgm:spPr/>
      <dgm:t>
        <a:bodyPr/>
        <a:lstStyle/>
        <a:p>
          <a:endParaRPr lang="pl-PL"/>
        </a:p>
      </dgm:t>
    </dgm:pt>
    <dgm:pt modelId="{30F8D72E-D86E-435A-9116-426A05009277}" type="sibTrans" cxnId="{C569BCBA-BF5D-41C3-A8E9-ADB4BFDE16FF}">
      <dgm:prSet/>
      <dgm:spPr/>
      <dgm:t>
        <a:bodyPr/>
        <a:lstStyle/>
        <a:p>
          <a:endParaRPr lang="pl-PL"/>
        </a:p>
      </dgm:t>
    </dgm:pt>
    <dgm:pt modelId="{45A4EA81-F216-47DD-AA79-26B6C4C6ED52}" type="pres">
      <dgm:prSet presAssocID="{B5DBC51E-8D7E-45FD-8060-348D81FB3E6E}" presName="Name0" presStyleCnt="0">
        <dgm:presLayoutVars>
          <dgm:dir/>
          <dgm:resizeHandles val="exact"/>
        </dgm:presLayoutVars>
      </dgm:prSet>
      <dgm:spPr/>
    </dgm:pt>
    <dgm:pt modelId="{5B722F37-AECE-4909-8763-F859732DD290}" type="pres">
      <dgm:prSet presAssocID="{B5DBC51E-8D7E-45FD-8060-348D81FB3E6E}" presName="cycle" presStyleCnt="0"/>
      <dgm:spPr/>
    </dgm:pt>
    <dgm:pt modelId="{CC4636C4-9D55-45C6-A883-3CF9181FF951}" type="pres">
      <dgm:prSet presAssocID="{0F00EE87-2A53-4602-9DC8-157C1D6D8E9E}" presName="nodeFirstNode" presStyleLbl="node1" presStyleIdx="0" presStyleCnt="4">
        <dgm:presLayoutVars>
          <dgm:bulletEnabled val="1"/>
        </dgm:presLayoutVars>
      </dgm:prSet>
      <dgm:spPr/>
    </dgm:pt>
    <dgm:pt modelId="{26FDE87C-0986-4535-AF70-66203CD509EB}" type="pres">
      <dgm:prSet presAssocID="{E1BEE8BC-025A-4597-82B6-2AAE4B4DF1C1}" presName="sibTransFirstNode" presStyleLbl="bgShp" presStyleIdx="0" presStyleCnt="1"/>
      <dgm:spPr/>
    </dgm:pt>
    <dgm:pt modelId="{B0F70FD1-5A6A-44E7-B477-55A7807E9D21}" type="pres">
      <dgm:prSet presAssocID="{3A73D29B-D98F-4790-90E6-982BBE49A4E1}" presName="nodeFollowingNodes" presStyleLbl="node1" presStyleIdx="1" presStyleCnt="4">
        <dgm:presLayoutVars>
          <dgm:bulletEnabled val="1"/>
        </dgm:presLayoutVars>
      </dgm:prSet>
      <dgm:spPr/>
    </dgm:pt>
    <dgm:pt modelId="{CA0FCDF2-51B8-41B5-8BF3-3C3CB97F3013}" type="pres">
      <dgm:prSet presAssocID="{99BBF4D4-F475-4F19-8826-4446CF0F5DDE}" presName="nodeFollowingNodes" presStyleLbl="node1" presStyleIdx="2" presStyleCnt="4">
        <dgm:presLayoutVars>
          <dgm:bulletEnabled val="1"/>
        </dgm:presLayoutVars>
      </dgm:prSet>
      <dgm:spPr/>
    </dgm:pt>
    <dgm:pt modelId="{DC872115-5B3E-462B-9819-4D21E8D417A5}" type="pres">
      <dgm:prSet presAssocID="{CEFB24E4-B6F6-4206-A072-14D05CDFE089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C22BED68-3A8A-42EE-91F9-F511604EFF54}" type="presOf" srcId="{99BBF4D4-F475-4F19-8826-4446CF0F5DDE}" destId="{CA0FCDF2-51B8-41B5-8BF3-3C3CB97F3013}" srcOrd="0" destOrd="0" presId="urn:microsoft.com/office/officeart/2005/8/layout/cycle3"/>
    <dgm:cxn modelId="{26973D37-CD48-4AC9-89A8-8D659CE4FC0B}" type="presOf" srcId="{3A73D29B-D98F-4790-90E6-982BBE49A4E1}" destId="{B0F70FD1-5A6A-44E7-B477-55A7807E9D21}" srcOrd="0" destOrd="0" presId="urn:microsoft.com/office/officeart/2005/8/layout/cycle3"/>
    <dgm:cxn modelId="{5FB2E6E5-ED84-4E63-888F-5EA6FE5198DA}" srcId="{B5DBC51E-8D7E-45FD-8060-348D81FB3E6E}" destId="{3A73D29B-D98F-4790-90E6-982BBE49A4E1}" srcOrd="1" destOrd="0" parTransId="{648DC1B2-8BFB-40C4-A948-B08E773E7555}" sibTransId="{E4C8AB80-A34E-4166-B78E-66ABA0C2115D}"/>
    <dgm:cxn modelId="{3988B3C8-9D43-4ADD-9A83-89E79BAEA308}" srcId="{B5DBC51E-8D7E-45FD-8060-348D81FB3E6E}" destId="{99BBF4D4-F475-4F19-8826-4446CF0F5DDE}" srcOrd="2" destOrd="0" parTransId="{D1E66226-0242-4207-A4DB-4158BC597E7E}" sibTransId="{730850EB-0EB4-4547-B422-66AD9438B695}"/>
    <dgm:cxn modelId="{2F4638F0-B694-4E61-A63A-016F76947B2B}" srcId="{B5DBC51E-8D7E-45FD-8060-348D81FB3E6E}" destId="{0F00EE87-2A53-4602-9DC8-157C1D6D8E9E}" srcOrd="0" destOrd="0" parTransId="{D3074936-0224-41F4-80F9-BFEB33F33073}" sibTransId="{E1BEE8BC-025A-4597-82B6-2AAE4B4DF1C1}"/>
    <dgm:cxn modelId="{BCE69AB4-AD3A-4AB7-87B4-3003C3C6BCDB}" type="presOf" srcId="{CEFB24E4-B6F6-4206-A072-14D05CDFE089}" destId="{DC872115-5B3E-462B-9819-4D21E8D417A5}" srcOrd="0" destOrd="0" presId="urn:microsoft.com/office/officeart/2005/8/layout/cycle3"/>
    <dgm:cxn modelId="{8F3AE438-4AC9-46B9-A0ED-F19EA535B869}" type="presOf" srcId="{B5DBC51E-8D7E-45FD-8060-348D81FB3E6E}" destId="{45A4EA81-F216-47DD-AA79-26B6C4C6ED52}" srcOrd="0" destOrd="0" presId="urn:microsoft.com/office/officeart/2005/8/layout/cycle3"/>
    <dgm:cxn modelId="{36D6418F-1C4D-454D-84D9-6A4DC057DDDA}" type="presOf" srcId="{E1BEE8BC-025A-4597-82B6-2AAE4B4DF1C1}" destId="{26FDE87C-0986-4535-AF70-66203CD509EB}" srcOrd="0" destOrd="0" presId="urn:microsoft.com/office/officeart/2005/8/layout/cycle3"/>
    <dgm:cxn modelId="{774F83A6-211A-4C1C-8E17-4EB86B5E70CD}" type="presOf" srcId="{0F00EE87-2A53-4602-9DC8-157C1D6D8E9E}" destId="{CC4636C4-9D55-45C6-A883-3CF9181FF951}" srcOrd="0" destOrd="0" presId="urn:microsoft.com/office/officeart/2005/8/layout/cycle3"/>
    <dgm:cxn modelId="{C569BCBA-BF5D-41C3-A8E9-ADB4BFDE16FF}" srcId="{B5DBC51E-8D7E-45FD-8060-348D81FB3E6E}" destId="{CEFB24E4-B6F6-4206-A072-14D05CDFE089}" srcOrd="3" destOrd="0" parTransId="{B120719F-F42F-4A7E-ADC2-757000B9B826}" sibTransId="{30F8D72E-D86E-435A-9116-426A05009277}"/>
    <dgm:cxn modelId="{7F3F3CE0-A362-487B-9718-CE4FE004E00D}" type="presParOf" srcId="{45A4EA81-F216-47DD-AA79-26B6C4C6ED52}" destId="{5B722F37-AECE-4909-8763-F859732DD290}" srcOrd="0" destOrd="0" presId="urn:microsoft.com/office/officeart/2005/8/layout/cycle3"/>
    <dgm:cxn modelId="{445CCDEB-1C2D-40B1-AB9B-62D18B2FC1C4}" type="presParOf" srcId="{5B722F37-AECE-4909-8763-F859732DD290}" destId="{CC4636C4-9D55-45C6-A883-3CF9181FF951}" srcOrd="0" destOrd="0" presId="urn:microsoft.com/office/officeart/2005/8/layout/cycle3"/>
    <dgm:cxn modelId="{6D318CBD-0EC5-4774-B977-673D6E48D380}" type="presParOf" srcId="{5B722F37-AECE-4909-8763-F859732DD290}" destId="{26FDE87C-0986-4535-AF70-66203CD509EB}" srcOrd="1" destOrd="0" presId="urn:microsoft.com/office/officeart/2005/8/layout/cycle3"/>
    <dgm:cxn modelId="{FECFA1F0-B956-4B63-9424-0910E76FE08F}" type="presParOf" srcId="{5B722F37-AECE-4909-8763-F859732DD290}" destId="{B0F70FD1-5A6A-44E7-B477-55A7807E9D21}" srcOrd="2" destOrd="0" presId="urn:microsoft.com/office/officeart/2005/8/layout/cycle3"/>
    <dgm:cxn modelId="{8ABE7F90-4AC1-41FF-A3F5-7EF63BB245FD}" type="presParOf" srcId="{5B722F37-AECE-4909-8763-F859732DD290}" destId="{CA0FCDF2-51B8-41B5-8BF3-3C3CB97F3013}" srcOrd="3" destOrd="0" presId="urn:microsoft.com/office/officeart/2005/8/layout/cycle3"/>
    <dgm:cxn modelId="{71E65420-C2F0-4C76-94C5-6B685483B521}" type="presParOf" srcId="{5B722F37-AECE-4909-8763-F859732DD290}" destId="{DC872115-5B3E-462B-9819-4D21E8D417A5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A1A22-C747-4BF4-A8B2-69B0AF9CB6A0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F7F268C-8E67-4188-A4A2-63711C5E06BF}">
      <dgm:prSet phldrT="[Tekst]"/>
      <dgm:spPr/>
      <dgm:t>
        <a:bodyPr/>
        <a:lstStyle/>
        <a:p>
          <a:r>
            <a:rPr lang="pl-PL" dirty="0" smtClean="0"/>
            <a:t>Diagnoza</a:t>
          </a:r>
          <a:endParaRPr lang="pl-PL" dirty="0"/>
        </a:p>
      </dgm:t>
    </dgm:pt>
    <dgm:pt modelId="{47BB817A-0DB1-4AF1-8565-D66CB180C436}" type="parTrans" cxnId="{BBFCCA54-11FD-4285-BE1C-27263963F598}">
      <dgm:prSet/>
      <dgm:spPr/>
      <dgm:t>
        <a:bodyPr/>
        <a:lstStyle/>
        <a:p>
          <a:endParaRPr lang="pl-PL"/>
        </a:p>
      </dgm:t>
    </dgm:pt>
    <dgm:pt modelId="{DF5D76AF-226F-4FD5-9DA1-9B89CED12F6A}" type="sibTrans" cxnId="{BBFCCA54-11FD-4285-BE1C-27263963F598}">
      <dgm:prSet/>
      <dgm:spPr/>
      <dgm:t>
        <a:bodyPr/>
        <a:lstStyle/>
        <a:p>
          <a:endParaRPr lang="pl-PL"/>
        </a:p>
      </dgm:t>
    </dgm:pt>
    <dgm:pt modelId="{24A1D4D4-1A0A-4C77-B80B-EB03EEF3D4D4}">
      <dgm:prSet phldrT="[Tekst]"/>
      <dgm:spPr/>
      <dgm:t>
        <a:bodyPr/>
        <a:lstStyle/>
        <a:p>
          <a:r>
            <a:rPr lang="pl-PL" dirty="0" smtClean="0"/>
            <a:t>specjalista ds. wspomagania we współpracy  z dyrektorem i nauczycielami analizuje szczegółowo potrzeby danej placówki. Rezultatem diagnozy jest wybór obszaru oraz działań, które będą realizowane w szkole czy przedszkolu. </a:t>
          </a:r>
          <a:endParaRPr lang="pl-PL" dirty="0"/>
        </a:p>
      </dgm:t>
    </dgm:pt>
    <dgm:pt modelId="{DA99E0DC-2D82-46F8-81E2-136316DABB17}" type="parTrans" cxnId="{EF6A84FD-0966-4538-8BBF-1CBB8F3608D9}">
      <dgm:prSet/>
      <dgm:spPr/>
      <dgm:t>
        <a:bodyPr/>
        <a:lstStyle/>
        <a:p>
          <a:endParaRPr lang="pl-PL"/>
        </a:p>
      </dgm:t>
    </dgm:pt>
    <dgm:pt modelId="{14F0689B-9503-4C92-B0C9-E07B34C99FE1}" type="sibTrans" cxnId="{EF6A84FD-0966-4538-8BBF-1CBB8F3608D9}">
      <dgm:prSet/>
      <dgm:spPr/>
      <dgm:t>
        <a:bodyPr/>
        <a:lstStyle/>
        <a:p>
          <a:endParaRPr lang="pl-PL"/>
        </a:p>
      </dgm:t>
    </dgm:pt>
    <dgm:pt modelId="{28FEA619-1FB5-458A-BCB5-AB094615501D}">
      <dgm:prSet phldrT="[Tekst]"/>
      <dgm:spPr/>
      <dgm:t>
        <a:bodyPr/>
        <a:lstStyle/>
        <a:p>
          <a:r>
            <a:rPr lang="pl-PL" dirty="0" smtClean="0"/>
            <a:t>Planowanie </a:t>
          </a:r>
          <a:br>
            <a:rPr lang="pl-PL" dirty="0" smtClean="0"/>
          </a:br>
          <a:r>
            <a:rPr lang="pl-PL" dirty="0" smtClean="0"/>
            <a:t>działań</a:t>
          </a:r>
          <a:endParaRPr lang="pl-PL" dirty="0"/>
        </a:p>
      </dgm:t>
    </dgm:pt>
    <dgm:pt modelId="{E3EAF6EB-700F-4403-A53A-898B67376970}" type="parTrans" cxnId="{D0EB019C-44D9-46D0-B226-A0D9EF555D16}">
      <dgm:prSet/>
      <dgm:spPr/>
      <dgm:t>
        <a:bodyPr/>
        <a:lstStyle/>
        <a:p>
          <a:endParaRPr lang="pl-PL"/>
        </a:p>
      </dgm:t>
    </dgm:pt>
    <dgm:pt modelId="{74F8F6B7-59F9-459A-994A-213247085C43}" type="sibTrans" cxnId="{D0EB019C-44D9-46D0-B226-A0D9EF555D16}">
      <dgm:prSet/>
      <dgm:spPr/>
      <dgm:t>
        <a:bodyPr/>
        <a:lstStyle/>
        <a:p>
          <a:endParaRPr lang="pl-PL"/>
        </a:p>
      </dgm:t>
    </dgm:pt>
    <dgm:pt modelId="{A85CD57D-F83D-4633-BAC7-FCD667B15D78}">
      <dgm:prSet phldrT="[Tekst]"/>
      <dgm:spPr/>
      <dgm:t>
        <a:bodyPr/>
        <a:lstStyle/>
        <a:p>
          <a:r>
            <a:rPr lang="pl-PL" dirty="0" smtClean="0"/>
            <a:t>polega na projektowaniu form doskonalenia zawodowego nauczycieli oraz wdrażania do praktyki szkolnej nabytych przez nich umiejętności i wypracowanych rozwiązań. Dobrze przygotowany plan jest elementem całego procesu wspomagania, gdyż pozwala skutecznie </a:t>
          </a:r>
          <a:br>
            <a:rPr lang="pl-PL" dirty="0" smtClean="0"/>
          </a:br>
          <a:r>
            <a:rPr lang="pl-PL" dirty="0" smtClean="0"/>
            <a:t>na wprowadzanie zmian w obszarach wynikających z diagnozy pracy szkoły. </a:t>
          </a:r>
          <a:endParaRPr lang="pl-PL" dirty="0"/>
        </a:p>
      </dgm:t>
    </dgm:pt>
    <dgm:pt modelId="{D4D56C6F-FE48-4DC1-B2C5-DDBE44662579}" type="parTrans" cxnId="{C009C8D5-D522-4196-B720-C12DF74590A2}">
      <dgm:prSet/>
      <dgm:spPr/>
      <dgm:t>
        <a:bodyPr/>
        <a:lstStyle/>
        <a:p>
          <a:endParaRPr lang="pl-PL"/>
        </a:p>
      </dgm:t>
    </dgm:pt>
    <dgm:pt modelId="{42213659-F458-4997-93DC-6C8C8F524048}" type="sibTrans" cxnId="{C009C8D5-D522-4196-B720-C12DF74590A2}">
      <dgm:prSet/>
      <dgm:spPr/>
      <dgm:t>
        <a:bodyPr/>
        <a:lstStyle/>
        <a:p>
          <a:endParaRPr lang="pl-PL"/>
        </a:p>
      </dgm:t>
    </dgm:pt>
    <dgm:pt modelId="{E76222E1-1965-44D7-9196-3E6B47184C2F}">
      <dgm:prSet phldrT="[Tekst]"/>
      <dgm:spPr/>
      <dgm:t>
        <a:bodyPr/>
        <a:lstStyle/>
        <a:p>
          <a:r>
            <a:rPr lang="pl-PL" dirty="0" smtClean="0"/>
            <a:t>Realizacja</a:t>
          </a:r>
          <a:br>
            <a:rPr lang="pl-PL" dirty="0" smtClean="0"/>
          </a:br>
          <a:r>
            <a:rPr lang="pl-PL" dirty="0" smtClean="0"/>
            <a:t>działań</a:t>
          </a:r>
          <a:endParaRPr lang="pl-PL" dirty="0"/>
        </a:p>
      </dgm:t>
    </dgm:pt>
    <dgm:pt modelId="{AE55FDB4-4982-4803-8B36-91C66C929AA2}" type="parTrans" cxnId="{ADAF9578-9251-4E2D-AA9C-10081861AB0A}">
      <dgm:prSet/>
      <dgm:spPr/>
      <dgm:t>
        <a:bodyPr/>
        <a:lstStyle/>
        <a:p>
          <a:endParaRPr lang="pl-PL"/>
        </a:p>
      </dgm:t>
    </dgm:pt>
    <dgm:pt modelId="{64E45217-A508-49CD-A8DE-09B16BF3882C}" type="sibTrans" cxnId="{ADAF9578-9251-4E2D-AA9C-10081861AB0A}">
      <dgm:prSet/>
      <dgm:spPr/>
      <dgm:t>
        <a:bodyPr/>
        <a:lstStyle/>
        <a:p>
          <a:endParaRPr lang="pl-PL"/>
        </a:p>
      </dgm:t>
    </dgm:pt>
    <dgm:pt modelId="{0F19D5BE-B417-4824-AD61-6746C0A0B7BD}">
      <dgm:prSet phldrT="[Tekst]"/>
      <dgm:spPr/>
      <dgm:t>
        <a:bodyPr/>
        <a:lstStyle/>
        <a:p>
          <a:r>
            <a:rPr lang="pl-PL" dirty="0" smtClean="0"/>
            <a:t>dzięki niej dokonuje się najważniejsza zmiana – nauczyciele nabywają wiedzę i umiejętności oraz wypracowują nowe rozwiązania i wdrażają je w swojej pracy. </a:t>
          </a:r>
          <a:br>
            <a:rPr lang="pl-PL" dirty="0" smtClean="0"/>
          </a:br>
          <a:r>
            <a:rPr lang="pl-PL" dirty="0" smtClean="0"/>
            <a:t>Za organizację tego etapu odpowiedzialny jest specjalista ds. wspomagania, </a:t>
          </a:r>
          <a:br>
            <a:rPr lang="pl-PL" dirty="0" smtClean="0"/>
          </a:br>
          <a:r>
            <a:rPr lang="pl-PL" dirty="0" smtClean="0"/>
            <a:t>który w miarę potrzeb i możliwości szkoły, może pozyskiwać zewnętrznych ekspertów. </a:t>
          </a:r>
          <a:endParaRPr lang="pl-PL" dirty="0"/>
        </a:p>
      </dgm:t>
    </dgm:pt>
    <dgm:pt modelId="{A56C7D70-3111-4D94-B87B-AE10A80BAA10}" type="parTrans" cxnId="{4C98EEEB-EFF6-4015-817B-BAAFD038F27D}">
      <dgm:prSet/>
      <dgm:spPr/>
      <dgm:t>
        <a:bodyPr/>
        <a:lstStyle/>
        <a:p>
          <a:endParaRPr lang="pl-PL"/>
        </a:p>
      </dgm:t>
    </dgm:pt>
    <dgm:pt modelId="{F517D9A0-93ED-4A75-9361-E9341FF06B5E}" type="sibTrans" cxnId="{4C98EEEB-EFF6-4015-817B-BAAFD038F27D}">
      <dgm:prSet/>
      <dgm:spPr/>
      <dgm:t>
        <a:bodyPr/>
        <a:lstStyle/>
        <a:p>
          <a:endParaRPr lang="pl-PL"/>
        </a:p>
      </dgm:t>
    </dgm:pt>
    <dgm:pt modelId="{B3F8EC91-B47C-4E1B-9BE6-B65B68A6195E}">
      <dgm:prSet phldrT="[Tekst]"/>
      <dgm:spPr/>
      <dgm:t>
        <a:bodyPr/>
        <a:lstStyle/>
        <a:p>
          <a:r>
            <a:rPr lang="pl-PL" dirty="0" smtClean="0"/>
            <a:t>Podsumowanie </a:t>
          </a:r>
          <a:br>
            <a:rPr lang="pl-PL" dirty="0" smtClean="0"/>
          </a:br>
          <a:r>
            <a:rPr lang="pl-PL" dirty="0" smtClean="0"/>
            <a:t>i ewaluacja</a:t>
          </a:r>
          <a:endParaRPr lang="pl-PL" dirty="0"/>
        </a:p>
      </dgm:t>
    </dgm:pt>
    <dgm:pt modelId="{D5F82CA8-D00B-4D71-A0F3-6E4833705085}" type="parTrans" cxnId="{F8BC8DA5-3905-4432-AF83-0AA54630CCE8}">
      <dgm:prSet/>
      <dgm:spPr/>
      <dgm:t>
        <a:bodyPr/>
        <a:lstStyle/>
        <a:p>
          <a:endParaRPr lang="pl-PL"/>
        </a:p>
      </dgm:t>
    </dgm:pt>
    <dgm:pt modelId="{6A7A28D2-34BD-4BAA-9B2A-72D9A8CB3260}" type="sibTrans" cxnId="{F8BC8DA5-3905-4432-AF83-0AA54630CCE8}">
      <dgm:prSet/>
      <dgm:spPr/>
      <dgm:t>
        <a:bodyPr/>
        <a:lstStyle/>
        <a:p>
          <a:endParaRPr lang="pl-PL"/>
        </a:p>
      </dgm:t>
    </dgm:pt>
    <dgm:pt modelId="{844942FF-EDCC-4589-A2AF-CA4015235E2C}">
      <dgm:prSet phldrT="[Tekst]"/>
      <dgm:spPr/>
      <dgm:t>
        <a:bodyPr/>
        <a:lstStyle/>
        <a:p>
          <a:r>
            <a:rPr lang="pl-PL" dirty="0" smtClean="0"/>
            <a:t>zadaniem specjalisty jest podsumowanie przeprowadzonych działań, zaś do dyrektora </a:t>
          </a:r>
          <a:br>
            <a:rPr lang="pl-PL" dirty="0" smtClean="0"/>
          </a:br>
          <a:r>
            <a:rPr lang="pl-PL" dirty="0" smtClean="0"/>
            <a:t>i nauczycieli należy ocena jego przebiegu i efektów. Zalecane jest łączenie ewaluacji wspomagania z ewaluacją wewnętrzną pracy szkoły. </a:t>
          </a:r>
          <a:endParaRPr lang="pl-PL" dirty="0"/>
        </a:p>
      </dgm:t>
    </dgm:pt>
    <dgm:pt modelId="{316DFDC6-179F-4285-972B-814F9D18D411}" type="parTrans" cxnId="{2F50E8CE-F9B0-4D56-BD33-8BF53E99B7FB}">
      <dgm:prSet/>
      <dgm:spPr/>
      <dgm:t>
        <a:bodyPr/>
        <a:lstStyle/>
        <a:p>
          <a:endParaRPr lang="pl-PL"/>
        </a:p>
      </dgm:t>
    </dgm:pt>
    <dgm:pt modelId="{5DAF3821-67A5-413D-95EA-C586F4C51C01}" type="sibTrans" cxnId="{2F50E8CE-F9B0-4D56-BD33-8BF53E99B7FB}">
      <dgm:prSet/>
      <dgm:spPr/>
      <dgm:t>
        <a:bodyPr/>
        <a:lstStyle/>
        <a:p>
          <a:endParaRPr lang="pl-PL"/>
        </a:p>
      </dgm:t>
    </dgm:pt>
    <dgm:pt modelId="{3E575803-1C18-4B85-8FA6-D45465772EE3}" type="pres">
      <dgm:prSet presAssocID="{AF7A1A22-C747-4BF4-A8B2-69B0AF9CB6A0}" presName="Name0" presStyleCnt="0">
        <dgm:presLayoutVars>
          <dgm:dir/>
          <dgm:animLvl val="lvl"/>
          <dgm:resizeHandles/>
        </dgm:presLayoutVars>
      </dgm:prSet>
      <dgm:spPr/>
    </dgm:pt>
    <dgm:pt modelId="{0EC585B0-4049-4407-B801-3C56EF1300AB}" type="pres">
      <dgm:prSet presAssocID="{4F7F268C-8E67-4188-A4A2-63711C5E06BF}" presName="linNode" presStyleCnt="0"/>
      <dgm:spPr/>
    </dgm:pt>
    <dgm:pt modelId="{FFA689B0-D3BC-4A13-B762-87160E4792D0}" type="pres">
      <dgm:prSet presAssocID="{4F7F268C-8E67-4188-A4A2-63711C5E06BF}" presName="parentShp" presStyleLbl="node1" presStyleIdx="0" presStyleCnt="4">
        <dgm:presLayoutVars>
          <dgm:bulletEnabled val="1"/>
        </dgm:presLayoutVars>
      </dgm:prSet>
      <dgm:spPr/>
    </dgm:pt>
    <dgm:pt modelId="{602DCA35-8270-451E-B8F6-AA0729318A1D}" type="pres">
      <dgm:prSet presAssocID="{4F7F268C-8E67-4188-A4A2-63711C5E06BF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6FB078-619C-477E-9AE6-B4A7AAACA7DE}" type="pres">
      <dgm:prSet presAssocID="{DF5D76AF-226F-4FD5-9DA1-9B89CED12F6A}" presName="spacing" presStyleCnt="0"/>
      <dgm:spPr/>
    </dgm:pt>
    <dgm:pt modelId="{EFD2AD8B-B0AB-4123-B3CA-A28B833ECD3E}" type="pres">
      <dgm:prSet presAssocID="{28FEA619-1FB5-458A-BCB5-AB094615501D}" presName="linNode" presStyleCnt="0"/>
      <dgm:spPr/>
    </dgm:pt>
    <dgm:pt modelId="{6F91EFF8-1B85-4E98-842C-9E53E6CFD121}" type="pres">
      <dgm:prSet presAssocID="{28FEA619-1FB5-458A-BCB5-AB094615501D}" presName="parentShp" presStyleLbl="node1" presStyleIdx="1" presStyleCnt="4">
        <dgm:presLayoutVars>
          <dgm:bulletEnabled val="1"/>
        </dgm:presLayoutVars>
      </dgm:prSet>
      <dgm:spPr/>
    </dgm:pt>
    <dgm:pt modelId="{48EA6734-AAEC-4F21-86D9-00F18F5AF9CF}" type="pres">
      <dgm:prSet presAssocID="{28FEA619-1FB5-458A-BCB5-AB094615501D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BD9F17-D249-48E2-AA1C-A4787E41EB4F}" type="pres">
      <dgm:prSet presAssocID="{74F8F6B7-59F9-459A-994A-213247085C43}" presName="spacing" presStyleCnt="0"/>
      <dgm:spPr/>
    </dgm:pt>
    <dgm:pt modelId="{D4B73C5F-EDEB-445D-887B-AFB820EC586D}" type="pres">
      <dgm:prSet presAssocID="{E76222E1-1965-44D7-9196-3E6B47184C2F}" presName="linNode" presStyleCnt="0"/>
      <dgm:spPr/>
    </dgm:pt>
    <dgm:pt modelId="{1021167F-B5D3-4EBC-A038-BC514BED908F}" type="pres">
      <dgm:prSet presAssocID="{E76222E1-1965-44D7-9196-3E6B47184C2F}" presName="parentShp" presStyleLbl="node1" presStyleIdx="2" presStyleCnt="4">
        <dgm:presLayoutVars>
          <dgm:bulletEnabled val="1"/>
        </dgm:presLayoutVars>
      </dgm:prSet>
      <dgm:spPr/>
    </dgm:pt>
    <dgm:pt modelId="{09AD2141-71B1-4719-810B-CD5950296423}" type="pres">
      <dgm:prSet presAssocID="{E76222E1-1965-44D7-9196-3E6B47184C2F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ABFB29-C796-43B3-9D6A-FE5B438E9AFB}" type="pres">
      <dgm:prSet presAssocID="{64E45217-A508-49CD-A8DE-09B16BF3882C}" presName="spacing" presStyleCnt="0"/>
      <dgm:spPr/>
    </dgm:pt>
    <dgm:pt modelId="{46182CA1-1FB2-44FF-B4BE-5F1C205177F8}" type="pres">
      <dgm:prSet presAssocID="{B3F8EC91-B47C-4E1B-9BE6-B65B68A6195E}" presName="linNode" presStyleCnt="0"/>
      <dgm:spPr/>
    </dgm:pt>
    <dgm:pt modelId="{FCAEF3CE-7060-44C2-808C-CBC002CF77AE}" type="pres">
      <dgm:prSet presAssocID="{B3F8EC91-B47C-4E1B-9BE6-B65B68A6195E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AB174A-DADD-4D41-B9FF-4A8A35DD0C7C}" type="pres">
      <dgm:prSet presAssocID="{B3F8EC91-B47C-4E1B-9BE6-B65B68A6195E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5D96043-3593-4C35-A0E0-6793CEC21D46}" type="presOf" srcId="{28FEA619-1FB5-458A-BCB5-AB094615501D}" destId="{6F91EFF8-1B85-4E98-842C-9E53E6CFD121}" srcOrd="0" destOrd="0" presId="urn:microsoft.com/office/officeart/2005/8/layout/vList6"/>
    <dgm:cxn modelId="{32AE2A64-70E3-4A8B-8EBA-D3D2EF212A06}" type="presOf" srcId="{0F19D5BE-B417-4824-AD61-6746C0A0B7BD}" destId="{09AD2141-71B1-4719-810B-CD5950296423}" srcOrd="0" destOrd="0" presId="urn:microsoft.com/office/officeart/2005/8/layout/vList6"/>
    <dgm:cxn modelId="{9943ED42-36D6-4387-9424-D64E05BA7F2E}" type="presOf" srcId="{AF7A1A22-C747-4BF4-A8B2-69B0AF9CB6A0}" destId="{3E575803-1C18-4B85-8FA6-D45465772EE3}" srcOrd="0" destOrd="0" presId="urn:microsoft.com/office/officeart/2005/8/layout/vList6"/>
    <dgm:cxn modelId="{A6A155BE-A812-40EE-81FD-9F570224EC59}" type="presOf" srcId="{A85CD57D-F83D-4633-BAC7-FCD667B15D78}" destId="{48EA6734-AAEC-4F21-86D9-00F18F5AF9CF}" srcOrd="0" destOrd="0" presId="urn:microsoft.com/office/officeart/2005/8/layout/vList6"/>
    <dgm:cxn modelId="{9ED62CBE-C893-4938-B217-24A7D9E196CE}" type="presOf" srcId="{844942FF-EDCC-4589-A2AF-CA4015235E2C}" destId="{F0AB174A-DADD-4D41-B9FF-4A8A35DD0C7C}" srcOrd="0" destOrd="0" presId="urn:microsoft.com/office/officeart/2005/8/layout/vList6"/>
    <dgm:cxn modelId="{27F73DB1-4391-49F6-92C5-81E46FF6EA2C}" type="presOf" srcId="{E76222E1-1965-44D7-9196-3E6B47184C2F}" destId="{1021167F-B5D3-4EBC-A038-BC514BED908F}" srcOrd="0" destOrd="0" presId="urn:microsoft.com/office/officeart/2005/8/layout/vList6"/>
    <dgm:cxn modelId="{ADAF9578-9251-4E2D-AA9C-10081861AB0A}" srcId="{AF7A1A22-C747-4BF4-A8B2-69B0AF9CB6A0}" destId="{E76222E1-1965-44D7-9196-3E6B47184C2F}" srcOrd="2" destOrd="0" parTransId="{AE55FDB4-4982-4803-8B36-91C66C929AA2}" sibTransId="{64E45217-A508-49CD-A8DE-09B16BF3882C}"/>
    <dgm:cxn modelId="{D0EB019C-44D9-46D0-B226-A0D9EF555D16}" srcId="{AF7A1A22-C747-4BF4-A8B2-69B0AF9CB6A0}" destId="{28FEA619-1FB5-458A-BCB5-AB094615501D}" srcOrd="1" destOrd="0" parTransId="{E3EAF6EB-700F-4403-A53A-898B67376970}" sibTransId="{74F8F6B7-59F9-459A-994A-213247085C43}"/>
    <dgm:cxn modelId="{EF6A84FD-0966-4538-8BBF-1CBB8F3608D9}" srcId="{4F7F268C-8E67-4188-A4A2-63711C5E06BF}" destId="{24A1D4D4-1A0A-4C77-B80B-EB03EEF3D4D4}" srcOrd="0" destOrd="0" parTransId="{DA99E0DC-2D82-46F8-81E2-136316DABB17}" sibTransId="{14F0689B-9503-4C92-B0C9-E07B34C99FE1}"/>
    <dgm:cxn modelId="{CC754F7D-603A-4FE2-99BA-85669A24F3BC}" type="presOf" srcId="{4F7F268C-8E67-4188-A4A2-63711C5E06BF}" destId="{FFA689B0-D3BC-4A13-B762-87160E4792D0}" srcOrd="0" destOrd="0" presId="urn:microsoft.com/office/officeart/2005/8/layout/vList6"/>
    <dgm:cxn modelId="{4C98EEEB-EFF6-4015-817B-BAAFD038F27D}" srcId="{E76222E1-1965-44D7-9196-3E6B47184C2F}" destId="{0F19D5BE-B417-4824-AD61-6746C0A0B7BD}" srcOrd="0" destOrd="0" parTransId="{A56C7D70-3111-4D94-B87B-AE10A80BAA10}" sibTransId="{F517D9A0-93ED-4A75-9361-E9341FF06B5E}"/>
    <dgm:cxn modelId="{9C3E421A-2E78-4A15-A1DC-053EBBB6C8F3}" type="presOf" srcId="{B3F8EC91-B47C-4E1B-9BE6-B65B68A6195E}" destId="{FCAEF3CE-7060-44C2-808C-CBC002CF77AE}" srcOrd="0" destOrd="0" presId="urn:microsoft.com/office/officeart/2005/8/layout/vList6"/>
    <dgm:cxn modelId="{C009C8D5-D522-4196-B720-C12DF74590A2}" srcId="{28FEA619-1FB5-458A-BCB5-AB094615501D}" destId="{A85CD57D-F83D-4633-BAC7-FCD667B15D78}" srcOrd="0" destOrd="0" parTransId="{D4D56C6F-FE48-4DC1-B2C5-DDBE44662579}" sibTransId="{42213659-F458-4997-93DC-6C8C8F524048}"/>
    <dgm:cxn modelId="{BBFCCA54-11FD-4285-BE1C-27263963F598}" srcId="{AF7A1A22-C747-4BF4-A8B2-69B0AF9CB6A0}" destId="{4F7F268C-8E67-4188-A4A2-63711C5E06BF}" srcOrd="0" destOrd="0" parTransId="{47BB817A-0DB1-4AF1-8565-D66CB180C436}" sibTransId="{DF5D76AF-226F-4FD5-9DA1-9B89CED12F6A}"/>
    <dgm:cxn modelId="{F8BC8DA5-3905-4432-AF83-0AA54630CCE8}" srcId="{AF7A1A22-C747-4BF4-A8B2-69B0AF9CB6A0}" destId="{B3F8EC91-B47C-4E1B-9BE6-B65B68A6195E}" srcOrd="3" destOrd="0" parTransId="{D5F82CA8-D00B-4D71-A0F3-6E4833705085}" sibTransId="{6A7A28D2-34BD-4BAA-9B2A-72D9A8CB3260}"/>
    <dgm:cxn modelId="{00F953B8-1836-4334-AECC-6571D9D0646B}" type="presOf" srcId="{24A1D4D4-1A0A-4C77-B80B-EB03EEF3D4D4}" destId="{602DCA35-8270-451E-B8F6-AA0729318A1D}" srcOrd="0" destOrd="0" presId="urn:microsoft.com/office/officeart/2005/8/layout/vList6"/>
    <dgm:cxn modelId="{2F50E8CE-F9B0-4D56-BD33-8BF53E99B7FB}" srcId="{B3F8EC91-B47C-4E1B-9BE6-B65B68A6195E}" destId="{844942FF-EDCC-4589-A2AF-CA4015235E2C}" srcOrd="0" destOrd="0" parTransId="{316DFDC6-179F-4285-972B-814F9D18D411}" sibTransId="{5DAF3821-67A5-413D-95EA-C586F4C51C01}"/>
    <dgm:cxn modelId="{AA63A1C4-F013-4ACB-BD67-C63E72ECC9C6}" type="presParOf" srcId="{3E575803-1C18-4B85-8FA6-D45465772EE3}" destId="{0EC585B0-4049-4407-B801-3C56EF1300AB}" srcOrd="0" destOrd="0" presId="urn:microsoft.com/office/officeart/2005/8/layout/vList6"/>
    <dgm:cxn modelId="{D2FA4477-CFC5-440B-ACE7-809B30EA45D8}" type="presParOf" srcId="{0EC585B0-4049-4407-B801-3C56EF1300AB}" destId="{FFA689B0-D3BC-4A13-B762-87160E4792D0}" srcOrd="0" destOrd="0" presId="urn:microsoft.com/office/officeart/2005/8/layout/vList6"/>
    <dgm:cxn modelId="{EA517340-1893-418F-A0FC-9913213CA745}" type="presParOf" srcId="{0EC585B0-4049-4407-B801-3C56EF1300AB}" destId="{602DCA35-8270-451E-B8F6-AA0729318A1D}" srcOrd="1" destOrd="0" presId="urn:microsoft.com/office/officeart/2005/8/layout/vList6"/>
    <dgm:cxn modelId="{B2ECC93A-120E-4B1B-A391-C6B686206E57}" type="presParOf" srcId="{3E575803-1C18-4B85-8FA6-D45465772EE3}" destId="{EF6FB078-619C-477E-9AE6-B4A7AAACA7DE}" srcOrd="1" destOrd="0" presId="urn:microsoft.com/office/officeart/2005/8/layout/vList6"/>
    <dgm:cxn modelId="{5FF04F92-A69B-4805-AD69-2C4B5C6ADA34}" type="presParOf" srcId="{3E575803-1C18-4B85-8FA6-D45465772EE3}" destId="{EFD2AD8B-B0AB-4123-B3CA-A28B833ECD3E}" srcOrd="2" destOrd="0" presId="urn:microsoft.com/office/officeart/2005/8/layout/vList6"/>
    <dgm:cxn modelId="{6B37D4C3-B2EB-49DD-B2EB-E4E9D35B1038}" type="presParOf" srcId="{EFD2AD8B-B0AB-4123-B3CA-A28B833ECD3E}" destId="{6F91EFF8-1B85-4E98-842C-9E53E6CFD121}" srcOrd="0" destOrd="0" presId="urn:microsoft.com/office/officeart/2005/8/layout/vList6"/>
    <dgm:cxn modelId="{8B65642A-5568-40CB-89D0-1B09EA094A49}" type="presParOf" srcId="{EFD2AD8B-B0AB-4123-B3CA-A28B833ECD3E}" destId="{48EA6734-AAEC-4F21-86D9-00F18F5AF9CF}" srcOrd="1" destOrd="0" presId="urn:microsoft.com/office/officeart/2005/8/layout/vList6"/>
    <dgm:cxn modelId="{9AE570AB-142C-44CA-9784-7855733C1EF2}" type="presParOf" srcId="{3E575803-1C18-4B85-8FA6-D45465772EE3}" destId="{B8BD9F17-D249-48E2-AA1C-A4787E41EB4F}" srcOrd="3" destOrd="0" presId="urn:microsoft.com/office/officeart/2005/8/layout/vList6"/>
    <dgm:cxn modelId="{8D95468D-5C43-4780-AE03-AE6F7466B645}" type="presParOf" srcId="{3E575803-1C18-4B85-8FA6-D45465772EE3}" destId="{D4B73C5F-EDEB-445D-887B-AFB820EC586D}" srcOrd="4" destOrd="0" presId="urn:microsoft.com/office/officeart/2005/8/layout/vList6"/>
    <dgm:cxn modelId="{ACF14060-3284-46CC-A648-0F1F5AB4F3BE}" type="presParOf" srcId="{D4B73C5F-EDEB-445D-887B-AFB820EC586D}" destId="{1021167F-B5D3-4EBC-A038-BC514BED908F}" srcOrd="0" destOrd="0" presId="urn:microsoft.com/office/officeart/2005/8/layout/vList6"/>
    <dgm:cxn modelId="{3DC315B3-6BA7-4E27-A5E3-AF92A20831FD}" type="presParOf" srcId="{D4B73C5F-EDEB-445D-887B-AFB820EC586D}" destId="{09AD2141-71B1-4719-810B-CD5950296423}" srcOrd="1" destOrd="0" presId="urn:microsoft.com/office/officeart/2005/8/layout/vList6"/>
    <dgm:cxn modelId="{7069FEB8-8A96-4C43-A7E6-399D9C60E440}" type="presParOf" srcId="{3E575803-1C18-4B85-8FA6-D45465772EE3}" destId="{95ABFB29-C796-43B3-9D6A-FE5B438E9AFB}" srcOrd="5" destOrd="0" presId="urn:microsoft.com/office/officeart/2005/8/layout/vList6"/>
    <dgm:cxn modelId="{E91D77AC-F347-423C-BFBE-B6432CFEB2B1}" type="presParOf" srcId="{3E575803-1C18-4B85-8FA6-D45465772EE3}" destId="{46182CA1-1FB2-44FF-B4BE-5F1C205177F8}" srcOrd="6" destOrd="0" presId="urn:microsoft.com/office/officeart/2005/8/layout/vList6"/>
    <dgm:cxn modelId="{6521AF2B-E89F-4189-93E0-695770401C13}" type="presParOf" srcId="{46182CA1-1FB2-44FF-B4BE-5F1C205177F8}" destId="{FCAEF3CE-7060-44C2-808C-CBC002CF77AE}" srcOrd="0" destOrd="0" presId="urn:microsoft.com/office/officeart/2005/8/layout/vList6"/>
    <dgm:cxn modelId="{53EAA4EA-4C53-4E4D-88E0-22438AD0036C}" type="presParOf" srcId="{46182CA1-1FB2-44FF-B4BE-5F1C205177F8}" destId="{F0AB174A-DADD-4D41-B9FF-4A8A35DD0C7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E76012-5E84-4CDE-B617-E81F8B8B562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982EB59-C22A-4DB8-B848-DBB05D04C186}">
      <dgm:prSet phldrT="[Tekst]"/>
      <dgm:spPr/>
      <dgm:t>
        <a:bodyPr/>
        <a:lstStyle/>
        <a:p>
          <a:r>
            <a:rPr lang="pl-PL" dirty="0" smtClean="0"/>
            <a:t>Diagnoza pracy szkoły</a:t>
          </a:r>
          <a:endParaRPr lang="pl-PL" dirty="0"/>
        </a:p>
      </dgm:t>
    </dgm:pt>
    <dgm:pt modelId="{E390E21F-4069-4588-8209-1F7B935E7B34}" type="parTrans" cxnId="{66EB5443-1842-4385-B283-E795497E87FA}">
      <dgm:prSet/>
      <dgm:spPr/>
      <dgm:t>
        <a:bodyPr/>
        <a:lstStyle/>
        <a:p>
          <a:endParaRPr lang="pl-PL"/>
        </a:p>
      </dgm:t>
    </dgm:pt>
    <dgm:pt modelId="{184F71B2-772F-41C6-BA42-A29244D228A4}" type="sibTrans" cxnId="{66EB5443-1842-4385-B283-E795497E87FA}">
      <dgm:prSet/>
      <dgm:spPr/>
      <dgm:t>
        <a:bodyPr/>
        <a:lstStyle/>
        <a:p>
          <a:endParaRPr lang="pl-PL"/>
        </a:p>
      </dgm:t>
    </dgm:pt>
    <dgm:pt modelId="{9241EFC8-B409-4124-8C27-AE3126777B0C}">
      <dgm:prSet phldrT="[Tekst]"/>
      <dgm:spPr/>
      <dgm:t>
        <a:bodyPr/>
        <a:lstStyle/>
        <a:p>
          <a:r>
            <a:rPr lang="pl-PL" dirty="0" smtClean="0"/>
            <a:t>dzięki niej proces wspomagania odpowiada konkretnym potrzebom szkoły, nauczycieli, uczniów, środowiska</a:t>
          </a:r>
          <a:endParaRPr lang="pl-PL" dirty="0"/>
        </a:p>
      </dgm:t>
    </dgm:pt>
    <dgm:pt modelId="{C63BCAC5-DA1B-48D1-BB59-EDEA642F991F}" type="parTrans" cxnId="{B1BD90FB-2EE3-48BE-8F3D-3E21746EDF2E}">
      <dgm:prSet/>
      <dgm:spPr/>
      <dgm:t>
        <a:bodyPr/>
        <a:lstStyle/>
        <a:p>
          <a:endParaRPr lang="pl-PL"/>
        </a:p>
      </dgm:t>
    </dgm:pt>
    <dgm:pt modelId="{960740F5-233E-4F02-9ADC-DA9DB7BE48B6}" type="sibTrans" cxnId="{B1BD90FB-2EE3-48BE-8F3D-3E21746EDF2E}">
      <dgm:prSet/>
      <dgm:spPr/>
      <dgm:t>
        <a:bodyPr/>
        <a:lstStyle/>
        <a:p>
          <a:endParaRPr lang="pl-PL"/>
        </a:p>
      </dgm:t>
    </dgm:pt>
    <dgm:pt modelId="{496FFE27-6D3B-47AF-9DD7-3078F5B7B4AB}">
      <dgm:prSet phldrT="[Tekst]"/>
      <dgm:spPr/>
      <dgm:t>
        <a:bodyPr/>
        <a:lstStyle/>
        <a:p>
          <a:r>
            <a:rPr lang="pl-PL" dirty="0" smtClean="0"/>
            <a:t>nauczyciele i dyrektor szkoły wybierają obszar pracy, który chcą doskonalić w danym roku szkolnym, opracowują cele, działania oraz harmonogram </a:t>
          </a:r>
          <a:endParaRPr lang="pl-PL" dirty="0"/>
        </a:p>
      </dgm:t>
    </dgm:pt>
    <dgm:pt modelId="{210F0B8F-89C6-498F-A810-5F8D3512581D}" type="parTrans" cxnId="{72D87CFB-5BA1-490A-BA9D-5DB87FECAC82}">
      <dgm:prSet/>
      <dgm:spPr/>
      <dgm:t>
        <a:bodyPr/>
        <a:lstStyle/>
        <a:p>
          <a:endParaRPr lang="pl-PL"/>
        </a:p>
      </dgm:t>
    </dgm:pt>
    <dgm:pt modelId="{4E410E9E-A68D-446F-A12A-FC9CE7C041F3}" type="sibTrans" cxnId="{72D87CFB-5BA1-490A-BA9D-5DB87FECAC82}">
      <dgm:prSet/>
      <dgm:spPr/>
      <dgm:t>
        <a:bodyPr/>
        <a:lstStyle/>
        <a:p>
          <a:endParaRPr lang="pl-PL"/>
        </a:p>
      </dgm:t>
    </dgm:pt>
    <dgm:pt modelId="{3CD57D18-F9D7-45D8-A38A-FE4A3EB8C2C7}">
      <dgm:prSet phldrT="[Tekst]"/>
      <dgm:spPr/>
      <dgm:t>
        <a:bodyPr/>
        <a:lstStyle/>
        <a:p>
          <a:r>
            <a:rPr lang="pl-PL" dirty="0" smtClean="0"/>
            <a:t>Realizacja działań</a:t>
          </a:r>
          <a:endParaRPr lang="pl-PL" dirty="0"/>
        </a:p>
      </dgm:t>
    </dgm:pt>
    <dgm:pt modelId="{7D0FD8DD-0A67-4570-BB62-82DDB235E341}" type="parTrans" cxnId="{F85BBA0F-BD33-4BCD-AD19-C8A0822FA83C}">
      <dgm:prSet/>
      <dgm:spPr/>
      <dgm:t>
        <a:bodyPr/>
        <a:lstStyle/>
        <a:p>
          <a:endParaRPr lang="pl-PL"/>
        </a:p>
      </dgm:t>
    </dgm:pt>
    <dgm:pt modelId="{258EB753-58C1-4A49-830F-308AA2034A9A}" type="sibTrans" cxnId="{F85BBA0F-BD33-4BCD-AD19-C8A0822FA83C}">
      <dgm:prSet/>
      <dgm:spPr/>
      <dgm:t>
        <a:bodyPr/>
        <a:lstStyle/>
        <a:p>
          <a:endParaRPr lang="pl-PL"/>
        </a:p>
      </dgm:t>
    </dgm:pt>
    <dgm:pt modelId="{A4A018C3-451F-4DEA-833B-B4A94A042ED8}">
      <dgm:prSet phldrT="[Tekst]"/>
      <dgm:spPr/>
      <dgm:t>
        <a:bodyPr/>
        <a:lstStyle/>
        <a:p>
          <a:r>
            <a:rPr lang="pl-PL" dirty="0" smtClean="0"/>
            <a:t>organizowane są różne formy doskonalenia, wdrażane nowe rozwiązania do praktyki szkolne</a:t>
          </a:r>
          <a:endParaRPr lang="pl-PL" dirty="0"/>
        </a:p>
      </dgm:t>
    </dgm:pt>
    <dgm:pt modelId="{9B0AF1B0-DC32-427E-942D-6FF67040B042}" type="parTrans" cxnId="{22A6C94D-7C30-4041-92A5-0D5EEF490CB5}">
      <dgm:prSet/>
      <dgm:spPr/>
      <dgm:t>
        <a:bodyPr/>
        <a:lstStyle/>
        <a:p>
          <a:endParaRPr lang="pl-PL"/>
        </a:p>
      </dgm:t>
    </dgm:pt>
    <dgm:pt modelId="{E0A5E1C8-F8DC-46BD-88E3-38A8FD87F038}" type="sibTrans" cxnId="{22A6C94D-7C30-4041-92A5-0D5EEF490CB5}">
      <dgm:prSet/>
      <dgm:spPr/>
      <dgm:t>
        <a:bodyPr/>
        <a:lstStyle/>
        <a:p>
          <a:endParaRPr lang="pl-PL"/>
        </a:p>
      </dgm:t>
    </dgm:pt>
    <dgm:pt modelId="{E5EB1C8D-12EE-4DCC-8C96-928A5040EE9D}">
      <dgm:prSet phldrT="[Tekst]"/>
      <dgm:spPr/>
      <dgm:t>
        <a:bodyPr/>
        <a:lstStyle/>
        <a:p>
          <a:r>
            <a:rPr lang="pl-PL" dirty="0" smtClean="0"/>
            <a:t>Planowanie działań</a:t>
          </a:r>
          <a:endParaRPr lang="pl-PL" dirty="0"/>
        </a:p>
      </dgm:t>
    </dgm:pt>
    <dgm:pt modelId="{5D6DE995-AF1E-4629-95D5-5F2932E16AA6}" type="sibTrans" cxnId="{3163D56B-0453-4505-A502-C47D30843D75}">
      <dgm:prSet/>
      <dgm:spPr/>
      <dgm:t>
        <a:bodyPr/>
        <a:lstStyle/>
        <a:p>
          <a:endParaRPr lang="pl-PL"/>
        </a:p>
      </dgm:t>
    </dgm:pt>
    <dgm:pt modelId="{2EA6852C-622B-484F-9E9C-89DF2A0217CF}" type="parTrans" cxnId="{3163D56B-0453-4505-A502-C47D30843D75}">
      <dgm:prSet/>
      <dgm:spPr/>
      <dgm:t>
        <a:bodyPr/>
        <a:lstStyle/>
        <a:p>
          <a:endParaRPr lang="pl-PL"/>
        </a:p>
      </dgm:t>
    </dgm:pt>
    <dgm:pt modelId="{3925EF0A-31B0-495C-8361-B07C9BA72B6D}">
      <dgm:prSet phldrT="[Tekst]"/>
      <dgm:spPr/>
      <dgm:t>
        <a:bodyPr/>
        <a:lstStyle/>
        <a:p>
          <a:r>
            <a:rPr lang="pl-PL" dirty="0" smtClean="0"/>
            <a:t>Ocena efektów</a:t>
          </a:r>
          <a:endParaRPr lang="pl-PL" dirty="0"/>
        </a:p>
      </dgm:t>
    </dgm:pt>
    <dgm:pt modelId="{8DCF7C50-EABD-40D1-8250-A2272C28F89F}" type="parTrans" cxnId="{6F37B515-6582-479A-9369-472DE8A3BB5A}">
      <dgm:prSet/>
      <dgm:spPr/>
      <dgm:t>
        <a:bodyPr/>
        <a:lstStyle/>
        <a:p>
          <a:endParaRPr lang="pl-PL"/>
        </a:p>
      </dgm:t>
    </dgm:pt>
    <dgm:pt modelId="{BEB684C2-FDC5-4767-A6E5-D3B980DFE87D}" type="sibTrans" cxnId="{6F37B515-6582-479A-9369-472DE8A3BB5A}">
      <dgm:prSet/>
      <dgm:spPr/>
      <dgm:t>
        <a:bodyPr/>
        <a:lstStyle/>
        <a:p>
          <a:endParaRPr lang="pl-PL"/>
        </a:p>
      </dgm:t>
    </dgm:pt>
    <dgm:pt modelId="{65345229-85CE-4AE3-815C-9636472E6B4E}">
      <dgm:prSet phldrT="[Tekst]"/>
      <dgm:spPr/>
      <dgm:t>
        <a:bodyPr/>
        <a:lstStyle/>
        <a:p>
          <a:r>
            <a:rPr lang="pl-PL" dirty="0" smtClean="0"/>
            <a:t>Po ewaluacji wewnętrznej, na podstawie wniosków, rada pedagogiczna decyduje o kierunkach działań </a:t>
          </a:r>
          <a:br>
            <a:rPr lang="pl-PL" dirty="0" smtClean="0"/>
          </a:br>
          <a:r>
            <a:rPr lang="pl-PL" dirty="0" smtClean="0"/>
            <a:t>w kolejnym roku szkolnym</a:t>
          </a:r>
          <a:endParaRPr lang="pl-PL" dirty="0"/>
        </a:p>
      </dgm:t>
    </dgm:pt>
    <dgm:pt modelId="{CD62FDF3-1915-4C35-8C9A-2DF4064762E6}" type="parTrans" cxnId="{E756B289-7B7E-4E3C-B1A9-ECADD0BC8A53}">
      <dgm:prSet/>
      <dgm:spPr/>
      <dgm:t>
        <a:bodyPr/>
        <a:lstStyle/>
        <a:p>
          <a:endParaRPr lang="pl-PL"/>
        </a:p>
      </dgm:t>
    </dgm:pt>
    <dgm:pt modelId="{6E7035ED-EC25-43FD-9300-192000FE3CA0}" type="sibTrans" cxnId="{E756B289-7B7E-4E3C-B1A9-ECADD0BC8A53}">
      <dgm:prSet/>
      <dgm:spPr/>
      <dgm:t>
        <a:bodyPr/>
        <a:lstStyle/>
        <a:p>
          <a:endParaRPr lang="pl-PL"/>
        </a:p>
      </dgm:t>
    </dgm:pt>
    <dgm:pt modelId="{8CE9F910-8D5C-4617-AB83-1B4E968E8E08}" type="pres">
      <dgm:prSet presAssocID="{CFE76012-5E84-4CDE-B617-E81F8B8B5620}" presName="Name0" presStyleCnt="0">
        <dgm:presLayoutVars>
          <dgm:dir/>
          <dgm:animLvl val="lvl"/>
          <dgm:resizeHandles val="exact"/>
        </dgm:presLayoutVars>
      </dgm:prSet>
      <dgm:spPr/>
    </dgm:pt>
    <dgm:pt modelId="{4AC8BC75-B44C-49A4-8BC0-3690F786C32F}" type="pres">
      <dgm:prSet presAssocID="{3925EF0A-31B0-495C-8361-B07C9BA72B6D}" presName="boxAndChildren" presStyleCnt="0"/>
      <dgm:spPr/>
    </dgm:pt>
    <dgm:pt modelId="{AFAD068E-2461-4763-9A28-9F9979AC4ED4}" type="pres">
      <dgm:prSet presAssocID="{3925EF0A-31B0-495C-8361-B07C9BA72B6D}" presName="parentTextBox" presStyleLbl="node1" presStyleIdx="0" presStyleCnt="4"/>
      <dgm:spPr/>
    </dgm:pt>
    <dgm:pt modelId="{93C23C42-A9D5-4655-B865-B032275E5B9B}" type="pres">
      <dgm:prSet presAssocID="{3925EF0A-31B0-495C-8361-B07C9BA72B6D}" presName="entireBox" presStyleLbl="node1" presStyleIdx="0" presStyleCnt="4"/>
      <dgm:spPr/>
    </dgm:pt>
    <dgm:pt modelId="{F81D88BB-4A4A-49AC-ADE3-841F65986693}" type="pres">
      <dgm:prSet presAssocID="{3925EF0A-31B0-495C-8361-B07C9BA72B6D}" presName="descendantBox" presStyleCnt="0"/>
      <dgm:spPr/>
    </dgm:pt>
    <dgm:pt modelId="{8C7C6F93-0916-4EE8-A3E9-029C64DF90D9}" type="pres">
      <dgm:prSet presAssocID="{65345229-85CE-4AE3-815C-9636472E6B4E}" presName="childTextBox" presStyleLbl="fgAccFollowNode1" presStyleIdx="0" presStyleCnt="4" custLinFactY="33004" custLinFactNeighborX="172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13E707-BBB2-4438-8153-0B8126EEC899}" type="pres">
      <dgm:prSet presAssocID="{258EB753-58C1-4A49-830F-308AA2034A9A}" presName="sp" presStyleCnt="0"/>
      <dgm:spPr/>
    </dgm:pt>
    <dgm:pt modelId="{9CBE07DC-53B4-42DA-9D81-FECA3C1FE337}" type="pres">
      <dgm:prSet presAssocID="{3CD57D18-F9D7-45D8-A38A-FE4A3EB8C2C7}" presName="arrowAndChildren" presStyleCnt="0"/>
      <dgm:spPr/>
    </dgm:pt>
    <dgm:pt modelId="{60AC91FE-1A02-426D-9F21-6678D7E5358B}" type="pres">
      <dgm:prSet presAssocID="{3CD57D18-F9D7-45D8-A38A-FE4A3EB8C2C7}" presName="parentTextArrow" presStyleLbl="node1" presStyleIdx="0" presStyleCnt="4"/>
      <dgm:spPr/>
    </dgm:pt>
    <dgm:pt modelId="{5ABE4706-7D6A-4829-BCD3-D766B2B559E5}" type="pres">
      <dgm:prSet presAssocID="{3CD57D18-F9D7-45D8-A38A-FE4A3EB8C2C7}" presName="arrow" presStyleLbl="node1" presStyleIdx="1" presStyleCnt="4"/>
      <dgm:spPr/>
    </dgm:pt>
    <dgm:pt modelId="{39678371-01C1-472C-9D25-4BFCA30EE968}" type="pres">
      <dgm:prSet presAssocID="{3CD57D18-F9D7-45D8-A38A-FE4A3EB8C2C7}" presName="descendantArrow" presStyleCnt="0"/>
      <dgm:spPr/>
    </dgm:pt>
    <dgm:pt modelId="{375073FC-DFEC-4ED6-BF41-C69E372AFCE4}" type="pres">
      <dgm:prSet presAssocID="{A4A018C3-451F-4DEA-833B-B4A94A042ED8}" presName="childTextArrow" presStyleLbl="fgAccFollowNode1" presStyleIdx="1" presStyleCnt="4">
        <dgm:presLayoutVars>
          <dgm:bulletEnabled val="1"/>
        </dgm:presLayoutVars>
      </dgm:prSet>
      <dgm:spPr/>
    </dgm:pt>
    <dgm:pt modelId="{2DD0929F-50F9-419A-926D-B4CCCA1B2830}" type="pres">
      <dgm:prSet presAssocID="{5D6DE995-AF1E-4629-95D5-5F2932E16AA6}" presName="sp" presStyleCnt="0"/>
      <dgm:spPr/>
    </dgm:pt>
    <dgm:pt modelId="{E3BCB75C-4D12-4E56-9F3C-D6196A6EAF1D}" type="pres">
      <dgm:prSet presAssocID="{E5EB1C8D-12EE-4DCC-8C96-928A5040EE9D}" presName="arrowAndChildren" presStyleCnt="0"/>
      <dgm:spPr/>
    </dgm:pt>
    <dgm:pt modelId="{A6E5D617-095D-497B-9A9C-CA53B093447C}" type="pres">
      <dgm:prSet presAssocID="{E5EB1C8D-12EE-4DCC-8C96-928A5040EE9D}" presName="parentTextArrow" presStyleLbl="node1" presStyleIdx="1" presStyleCnt="4"/>
      <dgm:spPr/>
      <dgm:t>
        <a:bodyPr/>
        <a:lstStyle/>
        <a:p>
          <a:endParaRPr lang="pl-PL"/>
        </a:p>
      </dgm:t>
    </dgm:pt>
    <dgm:pt modelId="{4C691AB7-E39A-44EB-81F2-AA2CE5882A37}" type="pres">
      <dgm:prSet presAssocID="{E5EB1C8D-12EE-4DCC-8C96-928A5040EE9D}" presName="arrow" presStyleLbl="node1" presStyleIdx="2" presStyleCnt="4"/>
      <dgm:spPr/>
    </dgm:pt>
    <dgm:pt modelId="{E32374A1-EE02-41FD-828D-5DCE6A53F96F}" type="pres">
      <dgm:prSet presAssocID="{E5EB1C8D-12EE-4DCC-8C96-928A5040EE9D}" presName="descendantArrow" presStyleCnt="0"/>
      <dgm:spPr/>
    </dgm:pt>
    <dgm:pt modelId="{70D80E75-3005-4319-9F32-5343B054FAF9}" type="pres">
      <dgm:prSet presAssocID="{496FFE27-6D3B-47AF-9DD7-3078F5B7B4AB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4EB9E2-C36A-4962-9704-BEE323B2151A}" type="pres">
      <dgm:prSet presAssocID="{184F71B2-772F-41C6-BA42-A29244D228A4}" presName="sp" presStyleCnt="0"/>
      <dgm:spPr/>
    </dgm:pt>
    <dgm:pt modelId="{0887D384-444E-4D6A-B7BD-2D58A8DB536C}" type="pres">
      <dgm:prSet presAssocID="{0982EB59-C22A-4DB8-B848-DBB05D04C186}" presName="arrowAndChildren" presStyleCnt="0"/>
      <dgm:spPr/>
    </dgm:pt>
    <dgm:pt modelId="{B6B53DAC-A187-407C-B17A-1E2F1A156ADB}" type="pres">
      <dgm:prSet presAssocID="{0982EB59-C22A-4DB8-B848-DBB05D04C186}" presName="parentTextArrow" presStyleLbl="node1" presStyleIdx="2" presStyleCnt="4"/>
      <dgm:spPr/>
    </dgm:pt>
    <dgm:pt modelId="{F8DFFE14-BCFA-4479-A42A-4371DA3CD810}" type="pres">
      <dgm:prSet presAssocID="{0982EB59-C22A-4DB8-B848-DBB05D04C186}" presName="arrow" presStyleLbl="node1" presStyleIdx="3" presStyleCnt="4" custLinFactNeighborY="-1154"/>
      <dgm:spPr/>
    </dgm:pt>
    <dgm:pt modelId="{E2AD6D69-7208-47BC-894A-A2DF53BC959A}" type="pres">
      <dgm:prSet presAssocID="{0982EB59-C22A-4DB8-B848-DBB05D04C186}" presName="descendantArrow" presStyleCnt="0"/>
      <dgm:spPr/>
    </dgm:pt>
    <dgm:pt modelId="{6C20E768-2717-4B22-A41B-3E5243162980}" type="pres">
      <dgm:prSet presAssocID="{9241EFC8-B409-4124-8C27-AE3126777B0C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04F3E9C-5433-4080-9B58-19774CED730E}" type="presOf" srcId="{3CD57D18-F9D7-45D8-A38A-FE4A3EB8C2C7}" destId="{5ABE4706-7D6A-4829-BCD3-D766B2B559E5}" srcOrd="1" destOrd="0" presId="urn:microsoft.com/office/officeart/2005/8/layout/process4"/>
    <dgm:cxn modelId="{22A6C94D-7C30-4041-92A5-0D5EEF490CB5}" srcId="{3CD57D18-F9D7-45D8-A38A-FE4A3EB8C2C7}" destId="{A4A018C3-451F-4DEA-833B-B4A94A042ED8}" srcOrd="0" destOrd="0" parTransId="{9B0AF1B0-DC32-427E-942D-6FF67040B042}" sibTransId="{E0A5E1C8-F8DC-46BD-88E3-38A8FD87F038}"/>
    <dgm:cxn modelId="{C2C96FE2-F4BF-453C-8C5D-880E5169507A}" type="presOf" srcId="{65345229-85CE-4AE3-815C-9636472E6B4E}" destId="{8C7C6F93-0916-4EE8-A3E9-029C64DF90D9}" srcOrd="0" destOrd="0" presId="urn:microsoft.com/office/officeart/2005/8/layout/process4"/>
    <dgm:cxn modelId="{8E5C1F14-BF4D-4EE0-A04A-55AF490CF107}" type="presOf" srcId="{0982EB59-C22A-4DB8-B848-DBB05D04C186}" destId="{B6B53DAC-A187-407C-B17A-1E2F1A156ADB}" srcOrd="0" destOrd="0" presId="urn:microsoft.com/office/officeart/2005/8/layout/process4"/>
    <dgm:cxn modelId="{5FDF1296-9364-4C93-8BB0-7F1C218C31D6}" type="presOf" srcId="{A4A018C3-451F-4DEA-833B-B4A94A042ED8}" destId="{375073FC-DFEC-4ED6-BF41-C69E372AFCE4}" srcOrd="0" destOrd="0" presId="urn:microsoft.com/office/officeart/2005/8/layout/process4"/>
    <dgm:cxn modelId="{B1BD90FB-2EE3-48BE-8F3D-3E21746EDF2E}" srcId="{0982EB59-C22A-4DB8-B848-DBB05D04C186}" destId="{9241EFC8-B409-4124-8C27-AE3126777B0C}" srcOrd="0" destOrd="0" parTransId="{C63BCAC5-DA1B-48D1-BB59-EDEA642F991F}" sibTransId="{960740F5-233E-4F02-9ADC-DA9DB7BE48B6}"/>
    <dgm:cxn modelId="{E756B289-7B7E-4E3C-B1A9-ECADD0BC8A53}" srcId="{3925EF0A-31B0-495C-8361-B07C9BA72B6D}" destId="{65345229-85CE-4AE3-815C-9636472E6B4E}" srcOrd="0" destOrd="0" parTransId="{CD62FDF3-1915-4C35-8C9A-2DF4064762E6}" sibTransId="{6E7035ED-EC25-43FD-9300-192000FE3CA0}"/>
    <dgm:cxn modelId="{6F37B515-6582-479A-9369-472DE8A3BB5A}" srcId="{CFE76012-5E84-4CDE-B617-E81F8B8B5620}" destId="{3925EF0A-31B0-495C-8361-B07C9BA72B6D}" srcOrd="3" destOrd="0" parTransId="{8DCF7C50-EABD-40D1-8250-A2272C28F89F}" sibTransId="{BEB684C2-FDC5-4767-A6E5-D3B980DFE87D}"/>
    <dgm:cxn modelId="{F85BBA0F-BD33-4BCD-AD19-C8A0822FA83C}" srcId="{CFE76012-5E84-4CDE-B617-E81F8B8B5620}" destId="{3CD57D18-F9D7-45D8-A38A-FE4A3EB8C2C7}" srcOrd="2" destOrd="0" parTransId="{7D0FD8DD-0A67-4570-BB62-82DDB235E341}" sibTransId="{258EB753-58C1-4A49-830F-308AA2034A9A}"/>
    <dgm:cxn modelId="{66EB5443-1842-4385-B283-E795497E87FA}" srcId="{CFE76012-5E84-4CDE-B617-E81F8B8B5620}" destId="{0982EB59-C22A-4DB8-B848-DBB05D04C186}" srcOrd="0" destOrd="0" parTransId="{E390E21F-4069-4588-8209-1F7B935E7B34}" sibTransId="{184F71B2-772F-41C6-BA42-A29244D228A4}"/>
    <dgm:cxn modelId="{11753C8C-7EBB-49AA-8C67-8B065DBCC78A}" type="presOf" srcId="{E5EB1C8D-12EE-4DCC-8C96-928A5040EE9D}" destId="{4C691AB7-E39A-44EB-81F2-AA2CE5882A37}" srcOrd="1" destOrd="0" presId="urn:microsoft.com/office/officeart/2005/8/layout/process4"/>
    <dgm:cxn modelId="{3163D56B-0453-4505-A502-C47D30843D75}" srcId="{CFE76012-5E84-4CDE-B617-E81F8B8B5620}" destId="{E5EB1C8D-12EE-4DCC-8C96-928A5040EE9D}" srcOrd="1" destOrd="0" parTransId="{2EA6852C-622B-484F-9E9C-89DF2A0217CF}" sibTransId="{5D6DE995-AF1E-4629-95D5-5F2932E16AA6}"/>
    <dgm:cxn modelId="{534553FE-C374-4BD3-ACB9-5F13A4DC40A9}" type="presOf" srcId="{0982EB59-C22A-4DB8-B848-DBB05D04C186}" destId="{F8DFFE14-BCFA-4479-A42A-4371DA3CD810}" srcOrd="1" destOrd="0" presId="urn:microsoft.com/office/officeart/2005/8/layout/process4"/>
    <dgm:cxn modelId="{72D87CFB-5BA1-490A-BA9D-5DB87FECAC82}" srcId="{E5EB1C8D-12EE-4DCC-8C96-928A5040EE9D}" destId="{496FFE27-6D3B-47AF-9DD7-3078F5B7B4AB}" srcOrd="0" destOrd="0" parTransId="{210F0B8F-89C6-498F-A810-5F8D3512581D}" sibTransId="{4E410E9E-A68D-446F-A12A-FC9CE7C041F3}"/>
    <dgm:cxn modelId="{B1875A6C-B00C-4A2D-BDD3-322A1FA61C9A}" type="presOf" srcId="{3925EF0A-31B0-495C-8361-B07C9BA72B6D}" destId="{AFAD068E-2461-4763-9A28-9F9979AC4ED4}" srcOrd="0" destOrd="0" presId="urn:microsoft.com/office/officeart/2005/8/layout/process4"/>
    <dgm:cxn modelId="{5955CA66-4290-4C7E-830C-9CFC47468582}" type="presOf" srcId="{9241EFC8-B409-4124-8C27-AE3126777B0C}" destId="{6C20E768-2717-4B22-A41B-3E5243162980}" srcOrd="0" destOrd="0" presId="urn:microsoft.com/office/officeart/2005/8/layout/process4"/>
    <dgm:cxn modelId="{80A7CEC3-7221-44E6-999B-C27FBEE9ED16}" type="presOf" srcId="{E5EB1C8D-12EE-4DCC-8C96-928A5040EE9D}" destId="{A6E5D617-095D-497B-9A9C-CA53B093447C}" srcOrd="0" destOrd="0" presId="urn:microsoft.com/office/officeart/2005/8/layout/process4"/>
    <dgm:cxn modelId="{C42AD6C2-51F4-4491-A046-F5493F39E055}" type="presOf" srcId="{3925EF0A-31B0-495C-8361-B07C9BA72B6D}" destId="{93C23C42-A9D5-4655-B865-B032275E5B9B}" srcOrd="1" destOrd="0" presId="urn:microsoft.com/office/officeart/2005/8/layout/process4"/>
    <dgm:cxn modelId="{E0643D46-4068-4B99-A13F-CC154DE6C102}" type="presOf" srcId="{3CD57D18-F9D7-45D8-A38A-FE4A3EB8C2C7}" destId="{60AC91FE-1A02-426D-9F21-6678D7E5358B}" srcOrd="0" destOrd="0" presId="urn:microsoft.com/office/officeart/2005/8/layout/process4"/>
    <dgm:cxn modelId="{E1555130-64EB-4A0E-84D5-2ED24DD0B356}" type="presOf" srcId="{496FFE27-6D3B-47AF-9DD7-3078F5B7B4AB}" destId="{70D80E75-3005-4319-9F32-5343B054FAF9}" srcOrd="0" destOrd="0" presId="urn:microsoft.com/office/officeart/2005/8/layout/process4"/>
    <dgm:cxn modelId="{B4DEFEFA-3668-4A8D-9D68-FBF8D7ED7B7E}" type="presOf" srcId="{CFE76012-5E84-4CDE-B617-E81F8B8B5620}" destId="{8CE9F910-8D5C-4617-AB83-1B4E968E8E08}" srcOrd="0" destOrd="0" presId="urn:microsoft.com/office/officeart/2005/8/layout/process4"/>
    <dgm:cxn modelId="{5F79D5B2-A58C-4BFC-8C32-E922B93FB8B5}" type="presParOf" srcId="{8CE9F910-8D5C-4617-AB83-1B4E968E8E08}" destId="{4AC8BC75-B44C-49A4-8BC0-3690F786C32F}" srcOrd="0" destOrd="0" presId="urn:microsoft.com/office/officeart/2005/8/layout/process4"/>
    <dgm:cxn modelId="{523800AD-DA1B-4FE5-ABCD-F30BB1C42026}" type="presParOf" srcId="{4AC8BC75-B44C-49A4-8BC0-3690F786C32F}" destId="{AFAD068E-2461-4763-9A28-9F9979AC4ED4}" srcOrd="0" destOrd="0" presId="urn:microsoft.com/office/officeart/2005/8/layout/process4"/>
    <dgm:cxn modelId="{38F10175-0225-4C7F-9D0D-E2D6EB1DAAD7}" type="presParOf" srcId="{4AC8BC75-B44C-49A4-8BC0-3690F786C32F}" destId="{93C23C42-A9D5-4655-B865-B032275E5B9B}" srcOrd="1" destOrd="0" presId="urn:microsoft.com/office/officeart/2005/8/layout/process4"/>
    <dgm:cxn modelId="{20369E74-7750-4A36-8C44-F99D8CE4E7E3}" type="presParOf" srcId="{4AC8BC75-B44C-49A4-8BC0-3690F786C32F}" destId="{F81D88BB-4A4A-49AC-ADE3-841F65986693}" srcOrd="2" destOrd="0" presId="urn:microsoft.com/office/officeart/2005/8/layout/process4"/>
    <dgm:cxn modelId="{991C427B-9E04-4D9E-883C-09131F3E099F}" type="presParOf" srcId="{F81D88BB-4A4A-49AC-ADE3-841F65986693}" destId="{8C7C6F93-0916-4EE8-A3E9-029C64DF90D9}" srcOrd="0" destOrd="0" presId="urn:microsoft.com/office/officeart/2005/8/layout/process4"/>
    <dgm:cxn modelId="{9F3E6CBE-3BF2-40DC-8F97-2EDE36884340}" type="presParOf" srcId="{8CE9F910-8D5C-4617-AB83-1B4E968E8E08}" destId="{3313E707-BBB2-4438-8153-0B8126EEC899}" srcOrd="1" destOrd="0" presId="urn:microsoft.com/office/officeart/2005/8/layout/process4"/>
    <dgm:cxn modelId="{3158AA93-18B2-49B5-B82E-C6A4FC018AB6}" type="presParOf" srcId="{8CE9F910-8D5C-4617-AB83-1B4E968E8E08}" destId="{9CBE07DC-53B4-42DA-9D81-FECA3C1FE337}" srcOrd="2" destOrd="0" presId="urn:microsoft.com/office/officeart/2005/8/layout/process4"/>
    <dgm:cxn modelId="{382C281E-AAE8-4913-8FD3-B768FB0C01EA}" type="presParOf" srcId="{9CBE07DC-53B4-42DA-9D81-FECA3C1FE337}" destId="{60AC91FE-1A02-426D-9F21-6678D7E5358B}" srcOrd="0" destOrd="0" presId="urn:microsoft.com/office/officeart/2005/8/layout/process4"/>
    <dgm:cxn modelId="{A16D7353-3A8C-4D34-A4F3-BBE025CD6950}" type="presParOf" srcId="{9CBE07DC-53B4-42DA-9D81-FECA3C1FE337}" destId="{5ABE4706-7D6A-4829-BCD3-D766B2B559E5}" srcOrd="1" destOrd="0" presId="urn:microsoft.com/office/officeart/2005/8/layout/process4"/>
    <dgm:cxn modelId="{A221389B-0AE2-48BD-9702-0FB58B14F779}" type="presParOf" srcId="{9CBE07DC-53B4-42DA-9D81-FECA3C1FE337}" destId="{39678371-01C1-472C-9D25-4BFCA30EE968}" srcOrd="2" destOrd="0" presId="urn:microsoft.com/office/officeart/2005/8/layout/process4"/>
    <dgm:cxn modelId="{21032A2F-C203-4C71-B128-B15001DAA948}" type="presParOf" srcId="{39678371-01C1-472C-9D25-4BFCA30EE968}" destId="{375073FC-DFEC-4ED6-BF41-C69E372AFCE4}" srcOrd="0" destOrd="0" presId="urn:microsoft.com/office/officeart/2005/8/layout/process4"/>
    <dgm:cxn modelId="{4E683601-CAA7-41C5-AF1B-C89415D73F20}" type="presParOf" srcId="{8CE9F910-8D5C-4617-AB83-1B4E968E8E08}" destId="{2DD0929F-50F9-419A-926D-B4CCCA1B2830}" srcOrd="3" destOrd="0" presId="urn:microsoft.com/office/officeart/2005/8/layout/process4"/>
    <dgm:cxn modelId="{80344A1D-0510-4270-B6BB-0825C715FB6A}" type="presParOf" srcId="{8CE9F910-8D5C-4617-AB83-1B4E968E8E08}" destId="{E3BCB75C-4D12-4E56-9F3C-D6196A6EAF1D}" srcOrd="4" destOrd="0" presId="urn:microsoft.com/office/officeart/2005/8/layout/process4"/>
    <dgm:cxn modelId="{BA06ECDF-E38D-4BB3-8F3A-6E9FAFC87293}" type="presParOf" srcId="{E3BCB75C-4D12-4E56-9F3C-D6196A6EAF1D}" destId="{A6E5D617-095D-497B-9A9C-CA53B093447C}" srcOrd="0" destOrd="0" presId="urn:microsoft.com/office/officeart/2005/8/layout/process4"/>
    <dgm:cxn modelId="{FD328A2F-7732-44C3-8091-402B2AB9FC05}" type="presParOf" srcId="{E3BCB75C-4D12-4E56-9F3C-D6196A6EAF1D}" destId="{4C691AB7-E39A-44EB-81F2-AA2CE5882A37}" srcOrd="1" destOrd="0" presId="urn:microsoft.com/office/officeart/2005/8/layout/process4"/>
    <dgm:cxn modelId="{DCBC0970-FF4F-4CEC-BAE2-F656C64C3CFC}" type="presParOf" srcId="{E3BCB75C-4D12-4E56-9F3C-D6196A6EAF1D}" destId="{E32374A1-EE02-41FD-828D-5DCE6A53F96F}" srcOrd="2" destOrd="0" presId="urn:microsoft.com/office/officeart/2005/8/layout/process4"/>
    <dgm:cxn modelId="{D9886018-A0C0-42A0-987A-7434B909FD8E}" type="presParOf" srcId="{E32374A1-EE02-41FD-828D-5DCE6A53F96F}" destId="{70D80E75-3005-4319-9F32-5343B054FAF9}" srcOrd="0" destOrd="0" presId="urn:microsoft.com/office/officeart/2005/8/layout/process4"/>
    <dgm:cxn modelId="{678D5771-4D0B-4DA7-AAE2-6DDA0700CE48}" type="presParOf" srcId="{8CE9F910-8D5C-4617-AB83-1B4E968E8E08}" destId="{9D4EB9E2-C36A-4962-9704-BEE323B2151A}" srcOrd="5" destOrd="0" presId="urn:microsoft.com/office/officeart/2005/8/layout/process4"/>
    <dgm:cxn modelId="{47D05195-9D3B-48AF-83CE-629C05E37E5B}" type="presParOf" srcId="{8CE9F910-8D5C-4617-AB83-1B4E968E8E08}" destId="{0887D384-444E-4D6A-B7BD-2D58A8DB536C}" srcOrd="6" destOrd="0" presId="urn:microsoft.com/office/officeart/2005/8/layout/process4"/>
    <dgm:cxn modelId="{C2A31B84-271D-4420-83E9-66C52453C158}" type="presParOf" srcId="{0887D384-444E-4D6A-B7BD-2D58A8DB536C}" destId="{B6B53DAC-A187-407C-B17A-1E2F1A156ADB}" srcOrd="0" destOrd="0" presId="urn:microsoft.com/office/officeart/2005/8/layout/process4"/>
    <dgm:cxn modelId="{CF07F6DA-C681-45B1-804F-9781F5C2777D}" type="presParOf" srcId="{0887D384-444E-4D6A-B7BD-2D58A8DB536C}" destId="{F8DFFE14-BCFA-4479-A42A-4371DA3CD810}" srcOrd="1" destOrd="0" presId="urn:microsoft.com/office/officeart/2005/8/layout/process4"/>
    <dgm:cxn modelId="{63142352-38F6-4427-8090-2D118C89A2B1}" type="presParOf" srcId="{0887D384-444E-4D6A-B7BD-2D58A8DB536C}" destId="{E2AD6D69-7208-47BC-894A-A2DF53BC959A}" srcOrd="2" destOrd="0" presId="urn:microsoft.com/office/officeart/2005/8/layout/process4"/>
    <dgm:cxn modelId="{7F4C9C2B-094F-46D0-A34F-07868785EA38}" type="presParOf" srcId="{E2AD6D69-7208-47BC-894A-A2DF53BC959A}" destId="{6C20E768-2717-4B22-A41B-3E524316298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DE87C-0986-4535-AF70-66203CD509EB}">
      <dsp:nvSpPr>
        <dsp:cNvPr id="0" name=""/>
        <dsp:cNvSpPr/>
      </dsp:nvSpPr>
      <dsp:spPr>
        <a:xfrm>
          <a:off x="1628958" y="-88188"/>
          <a:ext cx="3957073" cy="3957073"/>
        </a:xfrm>
        <a:prstGeom prst="circularArrow">
          <a:avLst>
            <a:gd name="adj1" fmla="val 4668"/>
            <a:gd name="adj2" fmla="val 272909"/>
            <a:gd name="adj3" fmla="val 12930729"/>
            <a:gd name="adj4" fmla="val 17963463"/>
            <a:gd name="adj5" fmla="val 4847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C4636C4-9D55-45C6-A883-3CF9181FF951}">
      <dsp:nvSpPr>
        <dsp:cNvPr id="0" name=""/>
        <dsp:cNvSpPr/>
      </dsp:nvSpPr>
      <dsp:spPr>
        <a:xfrm>
          <a:off x="2323382" y="840"/>
          <a:ext cx="2568226" cy="12841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Diagnoza</a:t>
          </a:r>
          <a:endParaRPr lang="pl-PL" sz="2800" kern="1200" dirty="0"/>
        </a:p>
      </dsp:txBody>
      <dsp:txXfrm>
        <a:off x="2386067" y="63525"/>
        <a:ext cx="2442856" cy="1158743"/>
      </dsp:txXfrm>
    </dsp:sp>
    <dsp:sp modelId="{B0F70FD1-5A6A-44E7-B477-55A7807E9D21}">
      <dsp:nvSpPr>
        <dsp:cNvPr id="0" name=""/>
        <dsp:cNvSpPr/>
      </dsp:nvSpPr>
      <dsp:spPr>
        <a:xfrm>
          <a:off x="3744234" y="1421693"/>
          <a:ext cx="2568226" cy="12841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Planowanie </a:t>
          </a:r>
          <a:br>
            <a:rPr lang="pl-PL" sz="2800" kern="1200" dirty="0" smtClean="0"/>
          </a:br>
          <a:r>
            <a:rPr lang="pl-PL" sz="2800" kern="1200" dirty="0" smtClean="0"/>
            <a:t>działań</a:t>
          </a:r>
          <a:endParaRPr lang="pl-PL" sz="2800" kern="1200" dirty="0"/>
        </a:p>
      </dsp:txBody>
      <dsp:txXfrm>
        <a:off x="3806919" y="1484378"/>
        <a:ext cx="2442856" cy="1158743"/>
      </dsp:txXfrm>
    </dsp:sp>
    <dsp:sp modelId="{CA0FCDF2-51B8-41B5-8BF3-3C3CB97F3013}">
      <dsp:nvSpPr>
        <dsp:cNvPr id="0" name=""/>
        <dsp:cNvSpPr/>
      </dsp:nvSpPr>
      <dsp:spPr>
        <a:xfrm>
          <a:off x="2323382" y="2842545"/>
          <a:ext cx="2568226" cy="12841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Realizacja </a:t>
          </a:r>
          <a:br>
            <a:rPr lang="pl-PL" sz="2800" kern="1200" dirty="0" smtClean="0"/>
          </a:br>
          <a:r>
            <a:rPr lang="pl-PL" sz="2800" kern="1200" dirty="0" smtClean="0"/>
            <a:t>działań</a:t>
          </a:r>
          <a:endParaRPr lang="pl-PL" sz="2800" kern="1200" dirty="0"/>
        </a:p>
      </dsp:txBody>
      <dsp:txXfrm>
        <a:off x="2386067" y="2905230"/>
        <a:ext cx="2442856" cy="1158743"/>
      </dsp:txXfrm>
    </dsp:sp>
    <dsp:sp modelId="{DC872115-5B3E-462B-9819-4D21E8D417A5}">
      <dsp:nvSpPr>
        <dsp:cNvPr id="0" name=""/>
        <dsp:cNvSpPr/>
      </dsp:nvSpPr>
      <dsp:spPr>
        <a:xfrm>
          <a:off x="902529" y="1421693"/>
          <a:ext cx="2568226" cy="12841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Podsumowanie </a:t>
          </a:r>
          <a:br>
            <a:rPr lang="pl-PL" sz="2800" kern="1200" dirty="0" smtClean="0"/>
          </a:br>
          <a:r>
            <a:rPr lang="pl-PL" sz="2800" kern="1200" dirty="0" smtClean="0"/>
            <a:t>i ewaluacja</a:t>
          </a:r>
          <a:endParaRPr lang="pl-PL" sz="2800" kern="1200" dirty="0"/>
        </a:p>
      </dsp:txBody>
      <dsp:txXfrm>
        <a:off x="965214" y="1484378"/>
        <a:ext cx="2442856" cy="1158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DCA35-8270-451E-B8F6-AA0729318A1D}">
      <dsp:nvSpPr>
        <dsp:cNvPr id="0" name=""/>
        <dsp:cNvSpPr/>
      </dsp:nvSpPr>
      <dsp:spPr>
        <a:xfrm>
          <a:off x="4259579" y="1209"/>
          <a:ext cx="6389370" cy="9593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specjalista ds. wspomagania we współpracy  z dyrektorem i nauczycielami analizuje szczegółowo potrzeby danej placówki. Rezultatem diagnozy jest wybór obszaru oraz działań, które będą realizowane w szkole czy przedszkolu. </a:t>
          </a:r>
          <a:endParaRPr lang="pl-PL" sz="1200" kern="1200" dirty="0"/>
        </a:p>
      </dsp:txBody>
      <dsp:txXfrm>
        <a:off x="4259579" y="121124"/>
        <a:ext cx="6029625" cy="719491"/>
      </dsp:txXfrm>
    </dsp:sp>
    <dsp:sp modelId="{FFA689B0-D3BC-4A13-B762-87160E4792D0}">
      <dsp:nvSpPr>
        <dsp:cNvPr id="0" name=""/>
        <dsp:cNvSpPr/>
      </dsp:nvSpPr>
      <dsp:spPr>
        <a:xfrm>
          <a:off x="0" y="1209"/>
          <a:ext cx="4259580" cy="9593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Diagnoza</a:t>
          </a:r>
          <a:endParaRPr lang="pl-PL" sz="2700" kern="1200" dirty="0"/>
        </a:p>
      </dsp:txBody>
      <dsp:txXfrm>
        <a:off x="46830" y="48039"/>
        <a:ext cx="4165920" cy="865661"/>
      </dsp:txXfrm>
    </dsp:sp>
    <dsp:sp modelId="{48EA6734-AAEC-4F21-86D9-00F18F5AF9CF}">
      <dsp:nvSpPr>
        <dsp:cNvPr id="0" name=""/>
        <dsp:cNvSpPr/>
      </dsp:nvSpPr>
      <dsp:spPr>
        <a:xfrm>
          <a:off x="4259579" y="1056462"/>
          <a:ext cx="6389370" cy="9593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polega na projektowaniu form doskonalenia zawodowego nauczycieli oraz wdrażania do praktyki szkolnej nabytych przez nich umiejętności i wypracowanych rozwiązań. Dobrze przygotowany plan jest elementem całego procesu wspomagania, gdyż pozwala skutecznie </a:t>
          </a:r>
          <a:br>
            <a:rPr lang="pl-PL" sz="1200" kern="1200" dirty="0" smtClean="0"/>
          </a:br>
          <a:r>
            <a:rPr lang="pl-PL" sz="1200" kern="1200" dirty="0" smtClean="0"/>
            <a:t>na wprowadzanie zmian w obszarach wynikających z diagnozy pracy szkoły. </a:t>
          </a:r>
          <a:endParaRPr lang="pl-PL" sz="1200" kern="1200" dirty="0"/>
        </a:p>
      </dsp:txBody>
      <dsp:txXfrm>
        <a:off x="4259579" y="1176377"/>
        <a:ext cx="6029625" cy="719491"/>
      </dsp:txXfrm>
    </dsp:sp>
    <dsp:sp modelId="{6F91EFF8-1B85-4E98-842C-9E53E6CFD121}">
      <dsp:nvSpPr>
        <dsp:cNvPr id="0" name=""/>
        <dsp:cNvSpPr/>
      </dsp:nvSpPr>
      <dsp:spPr>
        <a:xfrm>
          <a:off x="0" y="1056462"/>
          <a:ext cx="4259580" cy="9593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Planowanie </a:t>
          </a:r>
          <a:br>
            <a:rPr lang="pl-PL" sz="2700" kern="1200" dirty="0" smtClean="0"/>
          </a:br>
          <a:r>
            <a:rPr lang="pl-PL" sz="2700" kern="1200" dirty="0" smtClean="0"/>
            <a:t>działań</a:t>
          </a:r>
          <a:endParaRPr lang="pl-PL" sz="2700" kern="1200" dirty="0"/>
        </a:p>
      </dsp:txBody>
      <dsp:txXfrm>
        <a:off x="46830" y="1103292"/>
        <a:ext cx="4165920" cy="865661"/>
      </dsp:txXfrm>
    </dsp:sp>
    <dsp:sp modelId="{09AD2141-71B1-4719-810B-CD5950296423}">
      <dsp:nvSpPr>
        <dsp:cNvPr id="0" name=""/>
        <dsp:cNvSpPr/>
      </dsp:nvSpPr>
      <dsp:spPr>
        <a:xfrm>
          <a:off x="4259579" y="2111716"/>
          <a:ext cx="6389370" cy="9593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dzięki niej dokonuje się najważniejsza zmiana – nauczyciele nabywają wiedzę i umiejętności oraz wypracowują nowe rozwiązania i wdrażają je w swojej pracy. </a:t>
          </a:r>
          <a:br>
            <a:rPr lang="pl-PL" sz="1200" kern="1200" dirty="0" smtClean="0"/>
          </a:br>
          <a:r>
            <a:rPr lang="pl-PL" sz="1200" kern="1200" dirty="0" smtClean="0"/>
            <a:t>Za organizację tego etapu odpowiedzialny jest specjalista ds. wspomagania, </a:t>
          </a:r>
          <a:br>
            <a:rPr lang="pl-PL" sz="1200" kern="1200" dirty="0" smtClean="0"/>
          </a:br>
          <a:r>
            <a:rPr lang="pl-PL" sz="1200" kern="1200" dirty="0" smtClean="0"/>
            <a:t>który w miarę potrzeb i możliwości szkoły, może pozyskiwać zewnętrznych ekspertów. </a:t>
          </a:r>
          <a:endParaRPr lang="pl-PL" sz="1200" kern="1200" dirty="0"/>
        </a:p>
      </dsp:txBody>
      <dsp:txXfrm>
        <a:off x="4259579" y="2231631"/>
        <a:ext cx="6029625" cy="719491"/>
      </dsp:txXfrm>
    </dsp:sp>
    <dsp:sp modelId="{1021167F-B5D3-4EBC-A038-BC514BED908F}">
      <dsp:nvSpPr>
        <dsp:cNvPr id="0" name=""/>
        <dsp:cNvSpPr/>
      </dsp:nvSpPr>
      <dsp:spPr>
        <a:xfrm>
          <a:off x="0" y="2111716"/>
          <a:ext cx="4259580" cy="9593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Realizacja</a:t>
          </a:r>
          <a:br>
            <a:rPr lang="pl-PL" sz="2700" kern="1200" dirty="0" smtClean="0"/>
          </a:br>
          <a:r>
            <a:rPr lang="pl-PL" sz="2700" kern="1200" dirty="0" smtClean="0"/>
            <a:t>działań</a:t>
          </a:r>
          <a:endParaRPr lang="pl-PL" sz="2700" kern="1200" dirty="0"/>
        </a:p>
      </dsp:txBody>
      <dsp:txXfrm>
        <a:off x="46830" y="2158546"/>
        <a:ext cx="4165920" cy="865661"/>
      </dsp:txXfrm>
    </dsp:sp>
    <dsp:sp modelId="{F0AB174A-DADD-4D41-B9FF-4A8A35DD0C7C}">
      <dsp:nvSpPr>
        <dsp:cNvPr id="0" name=""/>
        <dsp:cNvSpPr/>
      </dsp:nvSpPr>
      <dsp:spPr>
        <a:xfrm>
          <a:off x="4259579" y="3166969"/>
          <a:ext cx="6389370" cy="9593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zadaniem specjalisty jest podsumowanie przeprowadzonych działań, zaś do dyrektora </a:t>
          </a:r>
          <a:br>
            <a:rPr lang="pl-PL" sz="1200" kern="1200" dirty="0" smtClean="0"/>
          </a:br>
          <a:r>
            <a:rPr lang="pl-PL" sz="1200" kern="1200" dirty="0" smtClean="0"/>
            <a:t>i nauczycieli należy ocena jego przebiegu i efektów. Zalecane jest łączenie ewaluacji wspomagania z ewaluacją wewnętrzną pracy szkoły. </a:t>
          </a:r>
          <a:endParaRPr lang="pl-PL" sz="1200" kern="1200" dirty="0"/>
        </a:p>
      </dsp:txBody>
      <dsp:txXfrm>
        <a:off x="4259579" y="3286884"/>
        <a:ext cx="6029625" cy="719491"/>
      </dsp:txXfrm>
    </dsp:sp>
    <dsp:sp modelId="{FCAEF3CE-7060-44C2-808C-CBC002CF77AE}">
      <dsp:nvSpPr>
        <dsp:cNvPr id="0" name=""/>
        <dsp:cNvSpPr/>
      </dsp:nvSpPr>
      <dsp:spPr>
        <a:xfrm>
          <a:off x="0" y="3166969"/>
          <a:ext cx="4259580" cy="9593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Podsumowanie </a:t>
          </a:r>
          <a:br>
            <a:rPr lang="pl-PL" sz="2700" kern="1200" dirty="0" smtClean="0"/>
          </a:br>
          <a:r>
            <a:rPr lang="pl-PL" sz="2700" kern="1200" dirty="0" smtClean="0"/>
            <a:t>i ewaluacja</a:t>
          </a:r>
          <a:endParaRPr lang="pl-PL" sz="2700" kern="1200" dirty="0"/>
        </a:p>
      </dsp:txBody>
      <dsp:txXfrm>
        <a:off x="46830" y="3213799"/>
        <a:ext cx="4165920" cy="865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23C42-A9D5-4655-B865-B032275E5B9B}">
      <dsp:nvSpPr>
        <dsp:cNvPr id="0" name=""/>
        <dsp:cNvSpPr/>
      </dsp:nvSpPr>
      <dsp:spPr>
        <a:xfrm>
          <a:off x="0" y="3226053"/>
          <a:ext cx="8128000" cy="7057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Ocena efektów</a:t>
          </a:r>
          <a:endParaRPr lang="pl-PL" sz="1300" kern="1200" dirty="0"/>
        </a:p>
      </dsp:txBody>
      <dsp:txXfrm>
        <a:off x="0" y="3226053"/>
        <a:ext cx="8128000" cy="381122"/>
      </dsp:txXfrm>
    </dsp:sp>
    <dsp:sp modelId="{8C7C6F93-0916-4EE8-A3E9-029C64DF90D9}">
      <dsp:nvSpPr>
        <dsp:cNvPr id="0" name=""/>
        <dsp:cNvSpPr/>
      </dsp:nvSpPr>
      <dsp:spPr>
        <a:xfrm>
          <a:off x="0" y="3608512"/>
          <a:ext cx="8128000" cy="324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Po ewaluacji wewnętrznej, na podstawie wniosków, rada pedagogiczna decyduje o kierunkach działań </a:t>
          </a:r>
          <a:br>
            <a:rPr lang="pl-PL" sz="1000" kern="1200" dirty="0" smtClean="0"/>
          </a:br>
          <a:r>
            <a:rPr lang="pl-PL" sz="1000" kern="1200" dirty="0" smtClean="0"/>
            <a:t>w kolejnym roku szkolnym</a:t>
          </a:r>
          <a:endParaRPr lang="pl-PL" sz="1000" kern="1200" dirty="0"/>
        </a:p>
      </dsp:txBody>
      <dsp:txXfrm>
        <a:off x="0" y="3608512"/>
        <a:ext cx="8128000" cy="324659"/>
      </dsp:txXfrm>
    </dsp:sp>
    <dsp:sp modelId="{5ABE4706-7D6A-4829-BCD3-D766B2B559E5}">
      <dsp:nvSpPr>
        <dsp:cNvPr id="0" name=""/>
        <dsp:cNvSpPr/>
      </dsp:nvSpPr>
      <dsp:spPr>
        <a:xfrm rot="10800000">
          <a:off x="0" y="2151147"/>
          <a:ext cx="8128000" cy="10854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Realizacja działań</a:t>
          </a:r>
          <a:endParaRPr lang="pl-PL" sz="1300" kern="1200" dirty="0"/>
        </a:p>
      </dsp:txBody>
      <dsp:txXfrm rot="-10800000">
        <a:off x="0" y="2151147"/>
        <a:ext cx="8128000" cy="381007"/>
      </dsp:txXfrm>
    </dsp:sp>
    <dsp:sp modelId="{375073FC-DFEC-4ED6-BF41-C69E372AFCE4}">
      <dsp:nvSpPr>
        <dsp:cNvPr id="0" name=""/>
        <dsp:cNvSpPr/>
      </dsp:nvSpPr>
      <dsp:spPr>
        <a:xfrm>
          <a:off x="0" y="2532155"/>
          <a:ext cx="8128000" cy="324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organizowane są różne formy doskonalenia, wdrażane nowe rozwiązania do praktyki szkolne</a:t>
          </a:r>
          <a:endParaRPr lang="pl-PL" sz="1000" kern="1200" dirty="0"/>
        </a:p>
      </dsp:txBody>
      <dsp:txXfrm>
        <a:off x="0" y="2532155"/>
        <a:ext cx="8128000" cy="324562"/>
      </dsp:txXfrm>
    </dsp:sp>
    <dsp:sp modelId="{4C691AB7-E39A-44EB-81F2-AA2CE5882A37}">
      <dsp:nvSpPr>
        <dsp:cNvPr id="0" name=""/>
        <dsp:cNvSpPr/>
      </dsp:nvSpPr>
      <dsp:spPr>
        <a:xfrm rot="10800000">
          <a:off x="0" y="1076242"/>
          <a:ext cx="8128000" cy="10854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Planowanie działań</a:t>
          </a:r>
          <a:endParaRPr lang="pl-PL" sz="1300" kern="1200" dirty="0"/>
        </a:p>
      </dsp:txBody>
      <dsp:txXfrm rot="-10800000">
        <a:off x="0" y="1076242"/>
        <a:ext cx="8128000" cy="381007"/>
      </dsp:txXfrm>
    </dsp:sp>
    <dsp:sp modelId="{70D80E75-3005-4319-9F32-5343B054FAF9}">
      <dsp:nvSpPr>
        <dsp:cNvPr id="0" name=""/>
        <dsp:cNvSpPr/>
      </dsp:nvSpPr>
      <dsp:spPr>
        <a:xfrm>
          <a:off x="0" y="1457250"/>
          <a:ext cx="8128000" cy="324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nauczyciele i dyrektor szkoły wybierają obszar pracy, który chcą doskonalić w danym roku szkolnym, opracowują cele, działania oraz harmonogram </a:t>
          </a:r>
          <a:endParaRPr lang="pl-PL" sz="1000" kern="1200" dirty="0"/>
        </a:p>
      </dsp:txBody>
      <dsp:txXfrm>
        <a:off x="0" y="1457250"/>
        <a:ext cx="8128000" cy="324562"/>
      </dsp:txXfrm>
    </dsp:sp>
    <dsp:sp modelId="{F8DFFE14-BCFA-4479-A42A-4371DA3CD810}">
      <dsp:nvSpPr>
        <dsp:cNvPr id="0" name=""/>
        <dsp:cNvSpPr/>
      </dsp:nvSpPr>
      <dsp:spPr>
        <a:xfrm rot="10800000">
          <a:off x="0" y="0"/>
          <a:ext cx="8128000" cy="10854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Diagnoza pracy szkoły</a:t>
          </a:r>
          <a:endParaRPr lang="pl-PL" sz="1300" kern="1200" dirty="0"/>
        </a:p>
      </dsp:txBody>
      <dsp:txXfrm rot="-10800000">
        <a:off x="0" y="0"/>
        <a:ext cx="8128000" cy="381007"/>
      </dsp:txXfrm>
    </dsp:sp>
    <dsp:sp modelId="{6C20E768-2717-4B22-A41B-3E5243162980}">
      <dsp:nvSpPr>
        <dsp:cNvPr id="0" name=""/>
        <dsp:cNvSpPr/>
      </dsp:nvSpPr>
      <dsp:spPr>
        <a:xfrm>
          <a:off x="0" y="382344"/>
          <a:ext cx="8128000" cy="324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 smtClean="0"/>
            <a:t>dzięki niej proces wspomagania odpowiada konkretnym potrzebom szkoły, nauczycieli, uczniów, środowiska</a:t>
          </a:r>
          <a:endParaRPr lang="pl-PL" sz="1000" kern="1200" dirty="0"/>
        </a:p>
      </dsp:txBody>
      <dsp:txXfrm>
        <a:off x="0" y="382344"/>
        <a:ext cx="8128000" cy="324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emf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305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Fazy </a:t>
            </a:r>
            <a:br>
              <a:rPr lang="pl-PL" dirty="0" smtClean="0"/>
            </a:br>
            <a:r>
              <a:rPr lang="pl-PL" dirty="0" smtClean="0"/>
              <a:t>procesu wspomagania szkół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765" y="2645221"/>
            <a:ext cx="6011227" cy="308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162359"/>
              </p:ext>
            </p:extLst>
          </p:nvPr>
        </p:nvGraphicFramePr>
        <p:xfrm>
          <a:off x="2555310" y="1281113"/>
          <a:ext cx="7214991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73332"/>
              </p:ext>
            </p:extLst>
          </p:nvPr>
        </p:nvGraphicFramePr>
        <p:xfrm>
          <a:off x="838200" y="1281113"/>
          <a:ext cx="10648950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A w skrócie…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56434422"/>
              </p:ext>
            </p:extLst>
          </p:nvPr>
        </p:nvGraphicFramePr>
        <p:xfrm>
          <a:off x="1941196" y="1882413"/>
          <a:ext cx="8128000" cy="3933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184</Words>
  <Application>Microsoft Office PowerPoint</Application>
  <PresentationFormat>Niestandardowy</PresentationFormat>
  <Paragraphs>29</Paragraphs>
  <Slides>4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Fazy  procesu wspomagania szkół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9</cp:revision>
  <dcterms:created xsi:type="dcterms:W3CDTF">2018-12-02T13:14:09Z</dcterms:created>
  <dcterms:modified xsi:type="dcterms:W3CDTF">2019-01-22T00:08:10Z</dcterms:modified>
</cp:coreProperties>
</file>